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5" r:id="rId1"/>
  </p:sldMasterIdLst>
  <p:sldIdLst>
    <p:sldId id="256" r:id="rId2"/>
    <p:sldId id="264" r:id="rId3"/>
    <p:sldId id="257" r:id="rId4"/>
    <p:sldId id="258" r:id="rId5"/>
    <p:sldId id="260" r:id="rId6"/>
    <p:sldId id="262" r:id="rId7"/>
    <p:sldId id="261" r:id="rId8"/>
    <p:sldId id="263" r:id="rId9"/>
    <p:sldId id="266" r:id="rId10"/>
    <p:sldId id="268" r:id="rId11"/>
    <p:sldId id="272" r:id="rId12"/>
    <p:sldId id="271" r:id="rId13"/>
    <p:sldId id="270" r:id="rId14"/>
    <p:sldId id="274" r:id="rId15"/>
    <p:sldId id="269" r:id="rId16"/>
    <p:sldId id="273" r:id="rId17"/>
    <p:sldId id="259" r:id="rId18"/>
    <p:sldId id="265" r:id="rId19"/>
    <p:sldId id="267" r:id="rId20"/>
    <p:sldId id="276" r:id="rId21"/>
    <p:sldId id="277"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687"/>
  </p:normalViewPr>
  <p:slideViewPr>
    <p:cSldViewPr snapToGrid="0" snapToObjects="1">
      <p:cViewPr varScale="1">
        <p:scale>
          <a:sx n="121" d="100"/>
          <a:sy n="121" d="100"/>
        </p:scale>
        <p:origin x="10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C6635-71C8-4914-A9BA-0F574E067CD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E3D5433-D10A-40D5-81EB-8786C1F7FCF0}">
      <dgm:prSet custT="1"/>
      <dgm:spPr/>
      <dgm:t>
        <a:bodyPr/>
        <a:lstStyle/>
        <a:p>
          <a:pPr algn="ctr"/>
          <a:r>
            <a:rPr lang="en-US" sz="3200" baseline="0" dirty="0"/>
            <a:t>Airbnb is a vacation rental platform where the user can rent a home for tourism experiences. </a:t>
          </a:r>
          <a:endParaRPr lang="en-US" sz="3200" dirty="0"/>
        </a:p>
      </dgm:t>
    </dgm:pt>
    <dgm:pt modelId="{4EF8A426-BE7B-491A-ACF8-4976B058789C}" type="parTrans" cxnId="{E8A095B3-7CC2-45AE-BCFD-8ACF9F013CF7}">
      <dgm:prSet/>
      <dgm:spPr/>
      <dgm:t>
        <a:bodyPr/>
        <a:lstStyle/>
        <a:p>
          <a:endParaRPr lang="en-US"/>
        </a:p>
      </dgm:t>
    </dgm:pt>
    <dgm:pt modelId="{99783239-92CC-4C6B-9BC9-E9C7559F9749}" type="sibTrans" cxnId="{E8A095B3-7CC2-45AE-BCFD-8ACF9F013CF7}">
      <dgm:prSet/>
      <dgm:spPr/>
      <dgm:t>
        <a:bodyPr/>
        <a:lstStyle/>
        <a:p>
          <a:endParaRPr lang="en-US"/>
        </a:p>
      </dgm:t>
    </dgm:pt>
    <dgm:pt modelId="{CCA0D08F-1584-4D4D-8132-567D98C60022}">
      <dgm:prSet custT="1"/>
      <dgm:spPr/>
      <dgm:t>
        <a:bodyPr/>
        <a:lstStyle/>
        <a:p>
          <a:r>
            <a:rPr lang="en-US" sz="3300" baseline="0" dirty="0"/>
            <a:t>User can also list their properties in Airbnb for renting it out.</a:t>
          </a:r>
          <a:endParaRPr lang="en-US" sz="3300" dirty="0"/>
        </a:p>
      </dgm:t>
    </dgm:pt>
    <dgm:pt modelId="{3370FA1E-FCC2-404A-8BEF-1D0B7EB15F09}" type="parTrans" cxnId="{8A366C0F-719E-4A95-8E37-B8A17F3EB38E}">
      <dgm:prSet/>
      <dgm:spPr/>
      <dgm:t>
        <a:bodyPr/>
        <a:lstStyle/>
        <a:p>
          <a:endParaRPr lang="en-US"/>
        </a:p>
      </dgm:t>
    </dgm:pt>
    <dgm:pt modelId="{22848596-E5CB-4908-9A58-D73766C44DB6}" type="sibTrans" cxnId="{8A366C0F-719E-4A95-8E37-B8A17F3EB38E}">
      <dgm:prSet/>
      <dgm:spPr/>
      <dgm:t>
        <a:bodyPr/>
        <a:lstStyle/>
        <a:p>
          <a:endParaRPr lang="en-US"/>
        </a:p>
      </dgm:t>
    </dgm:pt>
    <dgm:pt modelId="{808AEC7D-526E-994E-81CA-F831D207CD6C}" type="pres">
      <dgm:prSet presAssocID="{14AC6635-71C8-4914-A9BA-0F574E067CDB}" presName="diagram" presStyleCnt="0">
        <dgm:presLayoutVars>
          <dgm:dir/>
          <dgm:resizeHandles val="exact"/>
        </dgm:presLayoutVars>
      </dgm:prSet>
      <dgm:spPr/>
    </dgm:pt>
    <dgm:pt modelId="{0EFF3D83-1AF6-494C-ADF5-35D77E7B0D50}" type="pres">
      <dgm:prSet presAssocID="{0E3D5433-D10A-40D5-81EB-8786C1F7FCF0}" presName="node" presStyleLbl="node1" presStyleIdx="0" presStyleCnt="2">
        <dgm:presLayoutVars>
          <dgm:bulletEnabled val="1"/>
        </dgm:presLayoutVars>
      </dgm:prSet>
      <dgm:spPr/>
    </dgm:pt>
    <dgm:pt modelId="{58CF6192-D28A-2245-A6F8-8773029D165C}" type="pres">
      <dgm:prSet presAssocID="{99783239-92CC-4C6B-9BC9-E9C7559F9749}" presName="sibTrans" presStyleCnt="0"/>
      <dgm:spPr/>
    </dgm:pt>
    <dgm:pt modelId="{0AA14F75-E50F-AF47-B77A-B4E9F1CC8D6D}" type="pres">
      <dgm:prSet presAssocID="{CCA0D08F-1584-4D4D-8132-567D98C60022}" presName="node" presStyleLbl="node1" presStyleIdx="1" presStyleCnt="2">
        <dgm:presLayoutVars>
          <dgm:bulletEnabled val="1"/>
        </dgm:presLayoutVars>
      </dgm:prSet>
      <dgm:spPr/>
    </dgm:pt>
  </dgm:ptLst>
  <dgm:cxnLst>
    <dgm:cxn modelId="{8A366C0F-719E-4A95-8E37-B8A17F3EB38E}" srcId="{14AC6635-71C8-4914-A9BA-0F574E067CDB}" destId="{CCA0D08F-1584-4D4D-8132-567D98C60022}" srcOrd="1" destOrd="0" parTransId="{3370FA1E-FCC2-404A-8BEF-1D0B7EB15F09}" sibTransId="{22848596-E5CB-4908-9A58-D73766C44DB6}"/>
    <dgm:cxn modelId="{D3C2F455-5319-E54D-9C0B-DF38E9BAE532}" type="presOf" srcId="{14AC6635-71C8-4914-A9BA-0F574E067CDB}" destId="{808AEC7D-526E-994E-81CA-F831D207CD6C}" srcOrd="0" destOrd="0" presId="urn:microsoft.com/office/officeart/2005/8/layout/default"/>
    <dgm:cxn modelId="{E8A095B3-7CC2-45AE-BCFD-8ACF9F013CF7}" srcId="{14AC6635-71C8-4914-A9BA-0F574E067CDB}" destId="{0E3D5433-D10A-40D5-81EB-8786C1F7FCF0}" srcOrd="0" destOrd="0" parTransId="{4EF8A426-BE7B-491A-ACF8-4976B058789C}" sibTransId="{99783239-92CC-4C6B-9BC9-E9C7559F9749}"/>
    <dgm:cxn modelId="{00C19FC5-270E-1648-86FC-4418D13D223F}" type="presOf" srcId="{CCA0D08F-1584-4D4D-8132-567D98C60022}" destId="{0AA14F75-E50F-AF47-B77A-B4E9F1CC8D6D}" srcOrd="0" destOrd="0" presId="urn:microsoft.com/office/officeart/2005/8/layout/default"/>
    <dgm:cxn modelId="{5BD2A3F7-4D04-0948-828F-A86332CB4B60}" type="presOf" srcId="{0E3D5433-D10A-40D5-81EB-8786C1F7FCF0}" destId="{0EFF3D83-1AF6-494C-ADF5-35D77E7B0D50}" srcOrd="0" destOrd="0" presId="urn:microsoft.com/office/officeart/2005/8/layout/default"/>
    <dgm:cxn modelId="{F02447E9-0A25-DF4B-B2EA-2CAB834A3E38}" type="presParOf" srcId="{808AEC7D-526E-994E-81CA-F831D207CD6C}" destId="{0EFF3D83-1AF6-494C-ADF5-35D77E7B0D50}" srcOrd="0" destOrd="0" presId="urn:microsoft.com/office/officeart/2005/8/layout/default"/>
    <dgm:cxn modelId="{841A8F08-4531-5948-AFCA-F7E0CC40E96F}" type="presParOf" srcId="{808AEC7D-526E-994E-81CA-F831D207CD6C}" destId="{58CF6192-D28A-2245-A6F8-8773029D165C}" srcOrd="1" destOrd="0" presId="urn:microsoft.com/office/officeart/2005/8/layout/default"/>
    <dgm:cxn modelId="{E6C080AF-39B0-B446-8B14-53F9AAD73AFB}" type="presParOf" srcId="{808AEC7D-526E-994E-81CA-F831D207CD6C}" destId="{0AA14F75-E50F-AF47-B77A-B4E9F1CC8D6D}"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5AAAD9-62AE-4388-B45D-F11311B35F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071DCB-FC3D-4522-9A88-B40FC3E9AEBE}">
      <dgm:prSet/>
      <dgm:spPr/>
      <dgm:t>
        <a:bodyPr/>
        <a:lstStyle/>
        <a:p>
          <a:r>
            <a:rPr lang="en-US" baseline="0"/>
            <a:t>To find a better accommodation for the guests in London</a:t>
          </a:r>
          <a:endParaRPr lang="en-US"/>
        </a:p>
      </dgm:t>
    </dgm:pt>
    <dgm:pt modelId="{8F58DEDD-E0DB-4262-8DE2-FCE98CAF50FD}" type="parTrans" cxnId="{C4F9DE88-BBFD-4D1B-B69D-30F3F87C5476}">
      <dgm:prSet/>
      <dgm:spPr/>
      <dgm:t>
        <a:bodyPr/>
        <a:lstStyle/>
        <a:p>
          <a:endParaRPr lang="en-US"/>
        </a:p>
      </dgm:t>
    </dgm:pt>
    <dgm:pt modelId="{8CBBE055-49AA-42D4-8B74-BA2311137F77}" type="sibTrans" cxnId="{C4F9DE88-BBFD-4D1B-B69D-30F3F87C5476}">
      <dgm:prSet/>
      <dgm:spPr/>
      <dgm:t>
        <a:bodyPr/>
        <a:lstStyle/>
        <a:p>
          <a:endParaRPr lang="en-US"/>
        </a:p>
      </dgm:t>
    </dgm:pt>
    <dgm:pt modelId="{F1DA3822-1BCC-4961-9F87-7A390385CA43}">
      <dgm:prSet/>
      <dgm:spPr/>
      <dgm:t>
        <a:bodyPr/>
        <a:lstStyle/>
        <a:p>
          <a:r>
            <a:rPr lang="en-US" baseline="0"/>
            <a:t>To improve host’s business in Airbnb London </a:t>
          </a:r>
          <a:endParaRPr lang="en-US"/>
        </a:p>
      </dgm:t>
    </dgm:pt>
    <dgm:pt modelId="{DD97B2E2-78D4-44DA-9164-D10799E16798}" type="parTrans" cxnId="{9B5862EF-0009-4E9D-8B9B-82D7E2404B35}">
      <dgm:prSet/>
      <dgm:spPr/>
      <dgm:t>
        <a:bodyPr/>
        <a:lstStyle/>
        <a:p>
          <a:endParaRPr lang="en-US"/>
        </a:p>
      </dgm:t>
    </dgm:pt>
    <dgm:pt modelId="{28F6D9E8-C930-4A22-AC34-E650D16FFC83}" type="sibTrans" cxnId="{9B5862EF-0009-4E9D-8B9B-82D7E2404B35}">
      <dgm:prSet/>
      <dgm:spPr/>
      <dgm:t>
        <a:bodyPr/>
        <a:lstStyle/>
        <a:p>
          <a:endParaRPr lang="en-US"/>
        </a:p>
      </dgm:t>
    </dgm:pt>
    <dgm:pt modelId="{1CCCA860-2E33-4AFB-B2E1-BAA37559A98D}" type="pres">
      <dgm:prSet presAssocID="{B35AAAD9-62AE-4388-B45D-F11311B35FF2}" presName="root" presStyleCnt="0">
        <dgm:presLayoutVars>
          <dgm:dir/>
          <dgm:resizeHandles val="exact"/>
        </dgm:presLayoutVars>
      </dgm:prSet>
      <dgm:spPr/>
    </dgm:pt>
    <dgm:pt modelId="{A544AC38-4443-4D69-B113-AB5627243DE6}" type="pres">
      <dgm:prSet presAssocID="{64071DCB-FC3D-4522-9A88-B40FC3E9AEBE}" presName="compNode" presStyleCnt="0"/>
      <dgm:spPr/>
    </dgm:pt>
    <dgm:pt modelId="{0AC776C5-C0A4-4254-8F70-5A2B4CCC5D43}" type="pres">
      <dgm:prSet presAssocID="{64071DCB-FC3D-4522-9A88-B40FC3E9AE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eep"/>
        </a:ext>
      </dgm:extLst>
    </dgm:pt>
    <dgm:pt modelId="{5CFAA498-125F-412D-B93A-CE979D9B8C49}" type="pres">
      <dgm:prSet presAssocID="{64071DCB-FC3D-4522-9A88-B40FC3E9AEBE}" presName="spaceRect" presStyleCnt="0"/>
      <dgm:spPr/>
    </dgm:pt>
    <dgm:pt modelId="{F1A04619-6679-4106-8622-3D03526ED699}" type="pres">
      <dgm:prSet presAssocID="{64071DCB-FC3D-4522-9A88-B40FC3E9AEBE}" presName="textRect" presStyleLbl="revTx" presStyleIdx="0" presStyleCnt="2">
        <dgm:presLayoutVars>
          <dgm:chMax val="1"/>
          <dgm:chPref val="1"/>
        </dgm:presLayoutVars>
      </dgm:prSet>
      <dgm:spPr/>
    </dgm:pt>
    <dgm:pt modelId="{412D39A8-4C46-40FA-ADE3-444E07812B08}" type="pres">
      <dgm:prSet presAssocID="{8CBBE055-49AA-42D4-8B74-BA2311137F77}" presName="sibTrans" presStyleCnt="0"/>
      <dgm:spPr/>
    </dgm:pt>
    <dgm:pt modelId="{60913E28-A4A3-42A5-A6BC-943ADE9FA21F}" type="pres">
      <dgm:prSet presAssocID="{F1DA3822-1BCC-4961-9F87-7A390385CA43}" presName="compNode" presStyleCnt="0"/>
      <dgm:spPr/>
    </dgm:pt>
    <dgm:pt modelId="{ABF24AE6-C67D-40D7-A4AD-5078E965E566}" type="pres">
      <dgm:prSet presAssocID="{F1DA3822-1BCC-4961-9F87-7A390385CA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05EDC396-45DB-4E15-96E4-7B43BB535D6A}" type="pres">
      <dgm:prSet presAssocID="{F1DA3822-1BCC-4961-9F87-7A390385CA43}" presName="spaceRect" presStyleCnt="0"/>
      <dgm:spPr/>
    </dgm:pt>
    <dgm:pt modelId="{FFC3F263-B552-46FF-9D88-54B91882F81A}" type="pres">
      <dgm:prSet presAssocID="{F1DA3822-1BCC-4961-9F87-7A390385CA43}" presName="textRect" presStyleLbl="revTx" presStyleIdx="1" presStyleCnt="2">
        <dgm:presLayoutVars>
          <dgm:chMax val="1"/>
          <dgm:chPref val="1"/>
        </dgm:presLayoutVars>
      </dgm:prSet>
      <dgm:spPr/>
    </dgm:pt>
  </dgm:ptLst>
  <dgm:cxnLst>
    <dgm:cxn modelId="{E7F5062F-2920-9241-B106-3B0C5AB137AC}" type="presOf" srcId="{B35AAAD9-62AE-4388-B45D-F11311B35FF2}" destId="{1CCCA860-2E33-4AFB-B2E1-BAA37559A98D}" srcOrd="0" destOrd="0" presId="urn:microsoft.com/office/officeart/2018/2/layout/IconLabelList"/>
    <dgm:cxn modelId="{C4C22B81-29EB-824E-841B-90B03C732B11}" type="presOf" srcId="{64071DCB-FC3D-4522-9A88-B40FC3E9AEBE}" destId="{F1A04619-6679-4106-8622-3D03526ED699}" srcOrd="0" destOrd="0" presId="urn:microsoft.com/office/officeart/2018/2/layout/IconLabelList"/>
    <dgm:cxn modelId="{C4F9DE88-BBFD-4D1B-B69D-30F3F87C5476}" srcId="{B35AAAD9-62AE-4388-B45D-F11311B35FF2}" destId="{64071DCB-FC3D-4522-9A88-B40FC3E9AEBE}" srcOrd="0" destOrd="0" parTransId="{8F58DEDD-E0DB-4262-8DE2-FCE98CAF50FD}" sibTransId="{8CBBE055-49AA-42D4-8B74-BA2311137F77}"/>
    <dgm:cxn modelId="{17B261D2-AE02-2D42-97C8-038D937F4342}" type="presOf" srcId="{F1DA3822-1BCC-4961-9F87-7A390385CA43}" destId="{FFC3F263-B552-46FF-9D88-54B91882F81A}" srcOrd="0" destOrd="0" presId="urn:microsoft.com/office/officeart/2018/2/layout/IconLabelList"/>
    <dgm:cxn modelId="{9B5862EF-0009-4E9D-8B9B-82D7E2404B35}" srcId="{B35AAAD9-62AE-4388-B45D-F11311B35FF2}" destId="{F1DA3822-1BCC-4961-9F87-7A390385CA43}" srcOrd="1" destOrd="0" parTransId="{DD97B2E2-78D4-44DA-9164-D10799E16798}" sibTransId="{28F6D9E8-C930-4A22-AC34-E650D16FFC83}"/>
    <dgm:cxn modelId="{2F54D0C5-9058-7B43-8872-EE39E123C33C}" type="presParOf" srcId="{1CCCA860-2E33-4AFB-B2E1-BAA37559A98D}" destId="{A544AC38-4443-4D69-B113-AB5627243DE6}" srcOrd="0" destOrd="0" presId="urn:microsoft.com/office/officeart/2018/2/layout/IconLabelList"/>
    <dgm:cxn modelId="{19529675-069E-EA43-AF08-CB945770FC5B}" type="presParOf" srcId="{A544AC38-4443-4D69-B113-AB5627243DE6}" destId="{0AC776C5-C0A4-4254-8F70-5A2B4CCC5D43}" srcOrd="0" destOrd="0" presId="urn:microsoft.com/office/officeart/2018/2/layout/IconLabelList"/>
    <dgm:cxn modelId="{E83DC3DF-4253-6A45-9921-C4956D350E63}" type="presParOf" srcId="{A544AC38-4443-4D69-B113-AB5627243DE6}" destId="{5CFAA498-125F-412D-B93A-CE979D9B8C49}" srcOrd="1" destOrd="0" presId="urn:microsoft.com/office/officeart/2018/2/layout/IconLabelList"/>
    <dgm:cxn modelId="{BFD961B6-7403-BD4E-A1BC-390AF4081C4B}" type="presParOf" srcId="{A544AC38-4443-4D69-B113-AB5627243DE6}" destId="{F1A04619-6679-4106-8622-3D03526ED699}" srcOrd="2" destOrd="0" presId="urn:microsoft.com/office/officeart/2018/2/layout/IconLabelList"/>
    <dgm:cxn modelId="{30952633-998A-CC4E-8197-BDA1FB857454}" type="presParOf" srcId="{1CCCA860-2E33-4AFB-B2E1-BAA37559A98D}" destId="{412D39A8-4C46-40FA-ADE3-444E07812B08}" srcOrd="1" destOrd="0" presId="urn:microsoft.com/office/officeart/2018/2/layout/IconLabelList"/>
    <dgm:cxn modelId="{CCA58DAA-1FC0-4E4C-9ABF-44932135CD69}" type="presParOf" srcId="{1CCCA860-2E33-4AFB-B2E1-BAA37559A98D}" destId="{60913E28-A4A3-42A5-A6BC-943ADE9FA21F}" srcOrd="2" destOrd="0" presId="urn:microsoft.com/office/officeart/2018/2/layout/IconLabelList"/>
    <dgm:cxn modelId="{B805D3A3-21D5-B343-8B84-F826BFF9A71F}" type="presParOf" srcId="{60913E28-A4A3-42A5-A6BC-943ADE9FA21F}" destId="{ABF24AE6-C67D-40D7-A4AD-5078E965E566}" srcOrd="0" destOrd="0" presId="urn:microsoft.com/office/officeart/2018/2/layout/IconLabelList"/>
    <dgm:cxn modelId="{15185C77-D0B0-674B-881A-9EFAFD2B040C}" type="presParOf" srcId="{60913E28-A4A3-42A5-A6BC-943ADE9FA21F}" destId="{05EDC396-45DB-4E15-96E4-7B43BB535D6A}" srcOrd="1" destOrd="0" presId="urn:microsoft.com/office/officeart/2018/2/layout/IconLabelList"/>
    <dgm:cxn modelId="{F238F19A-84B5-E64A-975F-DC1B65AD2CC7}" type="presParOf" srcId="{60913E28-A4A3-42A5-A6BC-943ADE9FA21F}" destId="{FFC3F263-B552-46FF-9D88-54B91882F8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3CC9C4-C835-4524-B940-9EC5AB045E2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15CA32-9E9E-422C-A1FE-C1501A01BDB7}">
      <dgm:prSet/>
      <dgm:spPr/>
      <dgm:t>
        <a:bodyPr/>
        <a:lstStyle/>
        <a:p>
          <a:pPr>
            <a:lnSpc>
              <a:spcPct val="100000"/>
            </a:lnSpc>
            <a:defRPr cap="all"/>
          </a:pPr>
          <a:r>
            <a:rPr lang="en-US"/>
            <a:t>Data Sources</a:t>
          </a:r>
        </a:p>
      </dgm:t>
    </dgm:pt>
    <dgm:pt modelId="{0F465A8E-7C4E-4E78-A8B3-D5C2BFF51126}" type="parTrans" cxnId="{E83BF1F4-B3AD-4192-83DF-C2D70FE95A50}">
      <dgm:prSet/>
      <dgm:spPr/>
      <dgm:t>
        <a:bodyPr/>
        <a:lstStyle/>
        <a:p>
          <a:endParaRPr lang="en-US"/>
        </a:p>
      </dgm:t>
    </dgm:pt>
    <dgm:pt modelId="{20767E01-5B8A-4956-B905-C2FE1342388E}" type="sibTrans" cxnId="{E83BF1F4-B3AD-4192-83DF-C2D70FE95A50}">
      <dgm:prSet/>
      <dgm:spPr/>
      <dgm:t>
        <a:bodyPr/>
        <a:lstStyle/>
        <a:p>
          <a:endParaRPr lang="en-US"/>
        </a:p>
      </dgm:t>
    </dgm:pt>
    <dgm:pt modelId="{D86E8831-1EDA-4920-B82C-5496440EE6DB}">
      <dgm:prSet/>
      <dgm:spPr/>
      <dgm:t>
        <a:bodyPr/>
        <a:lstStyle/>
        <a:p>
          <a:pPr>
            <a:lnSpc>
              <a:spcPct val="100000"/>
            </a:lnSpc>
            <a:defRPr cap="all"/>
          </a:pPr>
          <a:r>
            <a:rPr lang="en-US"/>
            <a:t>Data Cleanup and Exploration</a:t>
          </a:r>
        </a:p>
      </dgm:t>
    </dgm:pt>
    <dgm:pt modelId="{3FD0B615-88D6-41C8-B948-3CFB8B63564B}" type="parTrans" cxnId="{6EC6BA92-0D19-4F88-8208-708F0621B1E3}">
      <dgm:prSet/>
      <dgm:spPr/>
      <dgm:t>
        <a:bodyPr/>
        <a:lstStyle/>
        <a:p>
          <a:endParaRPr lang="en-US"/>
        </a:p>
      </dgm:t>
    </dgm:pt>
    <dgm:pt modelId="{E3EBAA23-D2A2-4826-9DF8-CD84607C5713}" type="sibTrans" cxnId="{6EC6BA92-0D19-4F88-8208-708F0621B1E3}">
      <dgm:prSet/>
      <dgm:spPr/>
      <dgm:t>
        <a:bodyPr/>
        <a:lstStyle/>
        <a:p>
          <a:endParaRPr lang="en-US"/>
        </a:p>
      </dgm:t>
    </dgm:pt>
    <dgm:pt modelId="{D3359B80-0801-41C7-96BF-19A8FBCB7E73}">
      <dgm:prSet/>
      <dgm:spPr/>
      <dgm:t>
        <a:bodyPr/>
        <a:lstStyle/>
        <a:p>
          <a:pPr>
            <a:lnSpc>
              <a:spcPct val="100000"/>
            </a:lnSpc>
            <a:defRPr cap="all"/>
          </a:pPr>
          <a:r>
            <a:rPr lang="en-US"/>
            <a:t>Data Visualization</a:t>
          </a:r>
        </a:p>
      </dgm:t>
    </dgm:pt>
    <dgm:pt modelId="{C49E51F6-006F-46EE-A9C9-D98DE94B7C24}" type="parTrans" cxnId="{58CEF44F-9798-472B-9E56-22B69A6ADE30}">
      <dgm:prSet/>
      <dgm:spPr/>
      <dgm:t>
        <a:bodyPr/>
        <a:lstStyle/>
        <a:p>
          <a:endParaRPr lang="en-US"/>
        </a:p>
      </dgm:t>
    </dgm:pt>
    <dgm:pt modelId="{EABA981B-A1FC-4E13-B436-704A9B777F39}" type="sibTrans" cxnId="{58CEF44F-9798-472B-9E56-22B69A6ADE30}">
      <dgm:prSet/>
      <dgm:spPr/>
      <dgm:t>
        <a:bodyPr/>
        <a:lstStyle/>
        <a:p>
          <a:endParaRPr lang="en-US"/>
        </a:p>
      </dgm:t>
    </dgm:pt>
    <dgm:pt modelId="{3E5D8400-D7B3-4B92-AE5A-52FD013984ED}">
      <dgm:prSet/>
      <dgm:spPr/>
      <dgm:t>
        <a:bodyPr/>
        <a:lstStyle/>
        <a:p>
          <a:pPr>
            <a:lnSpc>
              <a:spcPct val="100000"/>
            </a:lnSpc>
            <a:defRPr cap="all"/>
          </a:pPr>
          <a:r>
            <a:rPr lang="en-US" dirty="0"/>
            <a:t>Takeaways</a:t>
          </a:r>
        </a:p>
      </dgm:t>
    </dgm:pt>
    <dgm:pt modelId="{B1DE0ABA-2773-4BC9-A8A1-5F5BC876BC73}" type="parTrans" cxnId="{4719D907-320F-4E24-B073-71041FF31D12}">
      <dgm:prSet/>
      <dgm:spPr/>
      <dgm:t>
        <a:bodyPr/>
        <a:lstStyle/>
        <a:p>
          <a:endParaRPr lang="en-US"/>
        </a:p>
      </dgm:t>
    </dgm:pt>
    <dgm:pt modelId="{7F31DEB8-FF5C-4B6D-87E3-9CB99C36B23D}" type="sibTrans" cxnId="{4719D907-320F-4E24-B073-71041FF31D12}">
      <dgm:prSet/>
      <dgm:spPr/>
      <dgm:t>
        <a:bodyPr/>
        <a:lstStyle/>
        <a:p>
          <a:endParaRPr lang="en-US"/>
        </a:p>
      </dgm:t>
    </dgm:pt>
    <dgm:pt modelId="{6C4AE766-47E9-4FCD-B15A-7F9579AB54B2}" type="pres">
      <dgm:prSet presAssocID="{993CC9C4-C835-4524-B940-9EC5AB045E2F}" presName="root" presStyleCnt="0">
        <dgm:presLayoutVars>
          <dgm:dir/>
          <dgm:resizeHandles val="exact"/>
        </dgm:presLayoutVars>
      </dgm:prSet>
      <dgm:spPr/>
    </dgm:pt>
    <dgm:pt modelId="{54EBA90C-1898-4F39-AD59-286DED56A559}" type="pres">
      <dgm:prSet presAssocID="{D415CA32-9E9E-422C-A1FE-C1501A01BDB7}" presName="compNode" presStyleCnt="0"/>
      <dgm:spPr/>
    </dgm:pt>
    <dgm:pt modelId="{A9ED0248-7ABA-4C88-A6BA-41554128BC7B}" type="pres">
      <dgm:prSet presAssocID="{D415CA32-9E9E-422C-A1FE-C1501A01BDB7}" presName="iconBgRect" presStyleLbl="bgShp" presStyleIdx="0" presStyleCnt="4"/>
      <dgm:spPr/>
    </dgm:pt>
    <dgm:pt modelId="{7C104169-88C2-4F02-BDAA-EEB57FB078DD}" type="pres">
      <dgm:prSet presAssocID="{D415CA32-9E9E-422C-A1FE-C1501A01BD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F36F27E-F095-43FB-A8CE-65236246A9E8}" type="pres">
      <dgm:prSet presAssocID="{D415CA32-9E9E-422C-A1FE-C1501A01BDB7}" presName="spaceRect" presStyleCnt="0"/>
      <dgm:spPr/>
    </dgm:pt>
    <dgm:pt modelId="{3F2BC5F9-51C8-4AE3-8035-12B48CBCA1A0}" type="pres">
      <dgm:prSet presAssocID="{D415CA32-9E9E-422C-A1FE-C1501A01BDB7}" presName="textRect" presStyleLbl="revTx" presStyleIdx="0" presStyleCnt="4">
        <dgm:presLayoutVars>
          <dgm:chMax val="1"/>
          <dgm:chPref val="1"/>
        </dgm:presLayoutVars>
      </dgm:prSet>
      <dgm:spPr/>
    </dgm:pt>
    <dgm:pt modelId="{A3CF7291-8E3A-4EF2-8678-419692309BBC}" type="pres">
      <dgm:prSet presAssocID="{20767E01-5B8A-4956-B905-C2FE1342388E}" presName="sibTrans" presStyleCnt="0"/>
      <dgm:spPr/>
    </dgm:pt>
    <dgm:pt modelId="{3BC7F923-81A1-49BF-89FF-C3C9EE237E76}" type="pres">
      <dgm:prSet presAssocID="{D86E8831-1EDA-4920-B82C-5496440EE6DB}" presName="compNode" presStyleCnt="0"/>
      <dgm:spPr/>
    </dgm:pt>
    <dgm:pt modelId="{F9CCB558-11C1-4ACB-BAFE-22C91B3CB786}" type="pres">
      <dgm:prSet presAssocID="{D86E8831-1EDA-4920-B82C-5496440EE6DB}" presName="iconBgRect" presStyleLbl="bgShp" presStyleIdx="1" presStyleCnt="4"/>
      <dgm:spPr/>
    </dgm:pt>
    <dgm:pt modelId="{793640F6-7901-45AE-9CA8-D4FBB1875030}" type="pres">
      <dgm:prSet presAssocID="{D86E8831-1EDA-4920-B82C-5496440EE6D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37DB2CE6-D93A-4BC2-B742-1D18C9CDC468}" type="pres">
      <dgm:prSet presAssocID="{D86E8831-1EDA-4920-B82C-5496440EE6DB}" presName="spaceRect" presStyleCnt="0"/>
      <dgm:spPr/>
    </dgm:pt>
    <dgm:pt modelId="{0A3876C0-38EC-4E9A-98A6-B1F3BCA83258}" type="pres">
      <dgm:prSet presAssocID="{D86E8831-1EDA-4920-B82C-5496440EE6DB}" presName="textRect" presStyleLbl="revTx" presStyleIdx="1" presStyleCnt="4">
        <dgm:presLayoutVars>
          <dgm:chMax val="1"/>
          <dgm:chPref val="1"/>
        </dgm:presLayoutVars>
      </dgm:prSet>
      <dgm:spPr/>
    </dgm:pt>
    <dgm:pt modelId="{6E56718C-29C1-460C-A512-F5430F234428}" type="pres">
      <dgm:prSet presAssocID="{E3EBAA23-D2A2-4826-9DF8-CD84607C5713}" presName="sibTrans" presStyleCnt="0"/>
      <dgm:spPr/>
    </dgm:pt>
    <dgm:pt modelId="{7003C578-B048-4340-A869-5995CB10A6DF}" type="pres">
      <dgm:prSet presAssocID="{D3359B80-0801-41C7-96BF-19A8FBCB7E73}" presName="compNode" presStyleCnt="0"/>
      <dgm:spPr/>
    </dgm:pt>
    <dgm:pt modelId="{8FA4FDF4-E132-4148-BE7F-AE878AAE523A}" type="pres">
      <dgm:prSet presAssocID="{D3359B80-0801-41C7-96BF-19A8FBCB7E73}" presName="iconBgRect" presStyleLbl="bgShp" presStyleIdx="2" presStyleCnt="4"/>
      <dgm:spPr/>
    </dgm:pt>
    <dgm:pt modelId="{2F3B6C0A-432F-4662-A944-D7CD6462E226}" type="pres">
      <dgm:prSet presAssocID="{D3359B80-0801-41C7-96BF-19A8FBCB7E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34274475-16E2-4991-BF3F-4F3D8E687C3E}" type="pres">
      <dgm:prSet presAssocID="{D3359B80-0801-41C7-96BF-19A8FBCB7E73}" presName="spaceRect" presStyleCnt="0"/>
      <dgm:spPr/>
    </dgm:pt>
    <dgm:pt modelId="{D516AE6D-24F1-4E74-9FA3-7E586F7B6B76}" type="pres">
      <dgm:prSet presAssocID="{D3359B80-0801-41C7-96BF-19A8FBCB7E73}" presName="textRect" presStyleLbl="revTx" presStyleIdx="2" presStyleCnt="4">
        <dgm:presLayoutVars>
          <dgm:chMax val="1"/>
          <dgm:chPref val="1"/>
        </dgm:presLayoutVars>
      </dgm:prSet>
      <dgm:spPr/>
    </dgm:pt>
    <dgm:pt modelId="{E465714B-5EEE-4F59-8C37-AD2168DEE030}" type="pres">
      <dgm:prSet presAssocID="{EABA981B-A1FC-4E13-B436-704A9B777F39}" presName="sibTrans" presStyleCnt="0"/>
      <dgm:spPr/>
    </dgm:pt>
    <dgm:pt modelId="{060970D7-5439-48B5-AEBA-E26837E8E1F1}" type="pres">
      <dgm:prSet presAssocID="{3E5D8400-D7B3-4B92-AE5A-52FD013984ED}" presName="compNode" presStyleCnt="0"/>
      <dgm:spPr/>
    </dgm:pt>
    <dgm:pt modelId="{146046AD-608D-4BF5-AC5D-B95C9123BD8C}" type="pres">
      <dgm:prSet presAssocID="{3E5D8400-D7B3-4B92-AE5A-52FD013984ED}" presName="iconBgRect" presStyleLbl="bgShp" presStyleIdx="3" presStyleCnt="4"/>
      <dgm:spPr/>
    </dgm:pt>
    <dgm:pt modelId="{02201011-AD30-4FBA-9F84-08F05BCB691C}" type="pres">
      <dgm:prSet presAssocID="{3E5D8400-D7B3-4B92-AE5A-52FD013984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360423F-CD16-4886-92F9-FF608A4B215E}" type="pres">
      <dgm:prSet presAssocID="{3E5D8400-D7B3-4B92-AE5A-52FD013984ED}" presName="spaceRect" presStyleCnt="0"/>
      <dgm:spPr/>
    </dgm:pt>
    <dgm:pt modelId="{E610BFA0-6FBD-42E5-98CD-F8C501CEF77B}" type="pres">
      <dgm:prSet presAssocID="{3E5D8400-D7B3-4B92-AE5A-52FD013984ED}" presName="textRect" presStyleLbl="revTx" presStyleIdx="3" presStyleCnt="4">
        <dgm:presLayoutVars>
          <dgm:chMax val="1"/>
          <dgm:chPref val="1"/>
        </dgm:presLayoutVars>
      </dgm:prSet>
      <dgm:spPr/>
    </dgm:pt>
  </dgm:ptLst>
  <dgm:cxnLst>
    <dgm:cxn modelId="{4719D907-320F-4E24-B073-71041FF31D12}" srcId="{993CC9C4-C835-4524-B940-9EC5AB045E2F}" destId="{3E5D8400-D7B3-4B92-AE5A-52FD013984ED}" srcOrd="3" destOrd="0" parTransId="{B1DE0ABA-2773-4BC9-A8A1-5F5BC876BC73}" sibTransId="{7F31DEB8-FF5C-4B6D-87E3-9CB99C36B23D}"/>
    <dgm:cxn modelId="{FA8DD146-6CF3-7646-899C-93CF8EE9504C}" type="presOf" srcId="{993CC9C4-C835-4524-B940-9EC5AB045E2F}" destId="{6C4AE766-47E9-4FCD-B15A-7F9579AB54B2}" srcOrd="0" destOrd="0" presId="urn:microsoft.com/office/officeart/2018/5/layout/IconCircleLabelList"/>
    <dgm:cxn modelId="{58CEF44F-9798-472B-9E56-22B69A6ADE30}" srcId="{993CC9C4-C835-4524-B940-9EC5AB045E2F}" destId="{D3359B80-0801-41C7-96BF-19A8FBCB7E73}" srcOrd="2" destOrd="0" parTransId="{C49E51F6-006F-46EE-A9C9-D98DE94B7C24}" sibTransId="{EABA981B-A1FC-4E13-B436-704A9B777F39}"/>
    <dgm:cxn modelId="{9AFCB95D-8EE4-0B41-AE73-AD6E6E46EEE6}" type="presOf" srcId="{3E5D8400-D7B3-4B92-AE5A-52FD013984ED}" destId="{E610BFA0-6FBD-42E5-98CD-F8C501CEF77B}" srcOrd="0" destOrd="0" presId="urn:microsoft.com/office/officeart/2018/5/layout/IconCircleLabelList"/>
    <dgm:cxn modelId="{6EC6BA92-0D19-4F88-8208-708F0621B1E3}" srcId="{993CC9C4-C835-4524-B940-9EC5AB045E2F}" destId="{D86E8831-1EDA-4920-B82C-5496440EE6DB}" srcOrd="1" destOrd="0" parTransId="{3FD0B615-88D6-41C8-B948-3CFB8B63564B}" sibTransId="{E3EBAA23-D2A2-4826-9DF8-CD84607C5713}"/>
    <dgm:cxn modelId="{9584EF9E-2959-F44C-9FF4-76A9165DA7F8}" type="presOf" srcId="{D3359B80-0801-41C7-96BF-19A8FBCB7E73}" destId="{D516AE6D-24F1-4E74-9FA3-7E586F7B6B76}" srcOrd="0" destOrd="0" presId="urn:microsoft.com/office/officeart/2018/5/layout/IconCircleLabelList"/>
    <dgm:cxn modelId="{7E871AAF-B88E-F748-9C13-4A9BE8CF48C4}" type="presOf" srcId="{D86E8831-1EDA-4920-B82C-5496440EE6DB}" destId="{0A3876C0-38EC-4E9A-98A6-B1F3BCA83258}" srcOrd="0" destOrd="0" presId="urn:microsoft.com/office/officeart/2018/5/layout/IconCircleLabelList"/>
    <dgm:cxn modelId="{3D3AFCB9-E96D-0247-98CC-AAB03D585E17}" type="presOf" srcId="{D415CA32-9E9E-422C-A1FE-C1501A01BDB7}" destId="{3F2BC5F9-51C8-4AE3-8035-12B48CBCA1A0}" srcOrd="0" destOrd="0" presId="urn:microsoft.com/office/officeart/2018/5/layout/IconCircleLabelList"/>
    <dgm:cxn modelId="{E83BF1F4-B3AD-4192-83DF-C2D70FE95A50}" srcId="{993CC9C4-C835-4524-B940-9EC5AB045E2F}" destId="{D415CA32-9E9E-422C-A1FE-C1501A01BDB7}" srcOrd="0" destOrd="0" parTransId="{0F465A8E-7C4E-4E78-A8B3-D5C2BFF51126}" sibTransId="{20767E01-5B8A-4956-B905-C2FE1342388E}"/>
    <dgm:cxn modelId="{66A36C84-259A-7940-9FE0-1A1C02E0EA7B}" type="presParOf" srcId="{6C4AE766-47E9-4FCD-B15A-7F9579AB54B2}" destId="{54EBA90C-1898-4F39-AD59-286DED56A559}" srcOrd="0" destOrd="0" presId="urn:microsoft.com/office/officeart/2018/5/layout/IconCircleLabelList"/>
    <dgm:cxn modelId="{783D3662-C5B3-7749-9D3C-E7944718C3C5}" type="presParOf" srcId="{54EBA90C-1898-4F39-AD59-286DED56A559}" destId="{A9ED0248-7ABA-4C88-A6BA-41554128BC7B}" srcOrd="0" destOrd="0" presId="urn:microsoft.com/office/officeart/2018/5/layout/IconCircleLabelList"/>
    <dgm:cxn modelId="{38C2287F-CAFD-2440-8BB1-C3A3E712EB29}" type="presParOf" srcId="{54EBA90C-1898-4F39-AD59-286DED56A559}" destId="{7C104169-88C2-4F02-BDAA-EEB57FB078DD}" srcOrd="1" destOrd="0" presId="urn:microsoft.com/office/officeart/2018/5/layout/IconCircleLabelList"/>
    <dgm:cxn modelId="{9B6A7373-7EF6-C243-9B26-DC13B6F2A5BB}" type="presParOf" srcId="{54EBA90C-1898-4F39-AD59-286DED56A559}" destId="{0F36F27E-F095-43FB-A8CE-65236246A9E8}" srcOrd="2" destOrd="0" presId="urn:microsoft.com/office/officeart/2018/5/layout/IconCircleLabelList"/>
    <dgm:cxn modelId="{F820AB81-D50D-1746-A1C8-907A0D5BAEF1}" type="presParOf" srcId="{54EBA90C-1898-4F39-AD59-286DED56A559}" destId="{3F2BC5F9-51C8-4AE3-8035-12B48CBCA1A0}" srcOrd="3" destOrd="0" presId="urn:microsoft.com/office/officeart/2018/5/layout/IconCircleLabelList"/>
    <dgm:cxn modelId="{D12421AA-DC2D-7E47-97A8-33AFBB585AF2}" type="presParOf" srcId="{6C4AE766-47E9-4FCD-B15A-7F9579AB54B2}" destId="{A3CF7291-8E3A-4EF2-8678-419692309BBC}" srcOrd="1" destOrd="0" presId="urn:microsoft.com/office/officeart/2018/5/layout/IconCircleLabelList"/>
    <dgm:cxn modelId="{80371CC1-1B8E-0541-849A-86547ED7D962}" type="presParOf" srcId="{6C4AE766-47E9-4FCD-B15A-7F9579AB54B2}" destId="{3BC7F923-81A1-49BF-89FF-C3C9EE237E76}" srcOrd="2" destOrd="0" presId="urn:microsoft.com/office/officeart/2018/5/layout/IconCircleLabelList"/>
    <dgm:cxn modelId="{FDE0958C-BF81-0D48-9297-4BBA2AE602E4}" type="presParOf" srcId="{3BC7F923-81A1-49BF-89FF-C3C9EE237E76}" destId="{F9CCB558-11C1-4ACB-BAFE-22C91B3CB786}" srcOrd="0" destOrd="0" presId="urn:microsoft.com/office/officeart/2018/5/layout/IconCircleLabelList"/>
    <dgm:cxn modelId="{633E6ADF-3BF8-1745-A9C4-0B29870F4374}" type="presParOf" srcId="{3BC7F923-81A1-49BF-89FF-C3C9EE237E76}" destId="{793640F6-7901-45AE-9CA8-D4FBB1875030}" srcOrd="1" destOrd="0" presId="urn:microsoft.com/office/officeart/2018/5/layout/IconCircleLabelList"/>
    <dgm:cxn modelId="{7F327720-6DA1-9441-A189-60F1D3EC50FE}" type="presParOf" srcId="{3BC7F923-81A1-49BF-89FF-C3C9EE237E76}" destId="{37DB2CE6-D93A-4BC2-B742-1D18C9CDC468}" srcOrd="2" destOrd="0" presId="urn:microsoft.com/office/officeart/2018/5/layout/IconCircleLabelList"/>
    <dgm:cxn modelId="{F6BC96A1-512A-D044-9799-A083F669B1B7}" type="presParOf" srcId="{3BC7F923-81A1-49BF-89FF-C3C9EE237E76}" destId="{0A3876C0-38EC-4E9A-98A6-B1F3BCA83258}" srcOrd="3" destOrd="0" presId="urn:microsoft.com/office/officeart/2018/5/layout/IconCircleLabelList"/>
    <dgm:cxn modelId="{FFD40A58-8AFB-4549-99ED-04AC7DD997E2}" type="presParOf" srcId="{6C4AE766-47E9-4FCD-B15A-7F9579AB54B2}" destId="{6E56718C-29C1-460C-A512-F5430F234428}" srcOrd="3" destOrd="0" presId="urn:microsoft.com/office/officeart/2018/5/layout/IconCircleLabelList"/>
    <dgm:cxn modelId="{9573BFF6-9736-1E45-B2E0-B9044E3746AE}" type="presParOf" srcId="{6C4AE766-47E9-4FCD-B15A-7F9579AB54B2}" destId="{7003C578-B048-4340-A869-5995CB10A6DF}" srcOrd="4" destOrd="0" presId="urn:microsoft.com/office/officeart/2018/5/layout/IconCircleLabelList"/>
    <dgm:cxn modelId="{787AF9D6-86A0-B741-B798-DE85C9369226}" type="presParOf" srcId="{7003C578-B048-4340-A869-5995CB10A6DF}" destId="{8FA4FDF4-E132-4148-BE7F-AE878AAE523A}" srcOrd="0" destOrd="0" presId="urn:microsoft.com/office/officeart/2018/5/layout/IconCircleLabelList"/>
    <dgm:cxn modelId="{B7769046-6BD0-2D4A-8F1E-F852467293A1}" type="presParOf" srcId="{7003C578-B048-4340-A869-5995CB10A6DF}" destId="{2F3B6C0A-432F-4662-A944-D7CD6462E226}" srcOrd="1" destOrd="0" presId="urn:microsoft.com/office/officeart/2018/5/layout/IconCircleLabelList"/>
    <dgm:cxn modelId="{8908A586-2358-FD4D-9EBE-C39C0DE18995}" type="presParOf" srcId="{7003C578-B048-4340-A869-5995CB10A6DF}" destId="{34274475-16E2-4991-BF3F-4F3D8E687C3E}" srcOrd="2" destOrd="0" presId="urn:microsoft.com/office/officeart/2018/5/layout/IconCircleLabelList"/>
    <dgm:cxn modelId="{04B55269-C3A1-B24D-ACE4-EA60661B7C6D}" type="presParOf" srcId="{7003C578-B048-4340-A869-5995CB10A6DF}" destId="{D516AE6D-24F1-4E74-9FA3-7E586F7B6B76}" srcOrd="3" destOrd="0" presId="urn:microsoft.com/office/officeart/2018/5/layout/IconCircleLabelList"/>
    <dgm:cxn modelId="{DA0EC66D-23E9-3145-8D63-D19B52C03020}" type="presParOf" srcId="{6C4AE766-47E9-4FCD-B15A-7F9579AB54B2}" destId="{E465714B-5EEE-4F59-8C37-AD2168DEE030}" srcOrd="5" destOrd="0" presId="urn:microsoft.com/office/officeart/2018/5/layout/IconCircleLabelList"/>
    <dgm:cxn modelId="{692A2C68-27A8-7743-9ACA-742EEC729B61}" type="presParOf" srcId="{6C4AE766-47E9-4FCD-B15A-7F9579AB54B2}" destId="{060970D7-5439-48B5-AEBA-E26837E8E1F1}" srcOrd="6" destOrd="0" presId="urn:microsoft.com/office/officeart/2018/5/layout/IconCircleLabelList"/>
    <dgm:cxn modelId="{8E6B8F82-5ADB-0F4A-8A78-69E85A0101C7}" type="presParOf" srcId="{060970D7-5439-48B5-AEBA-E26837E8E1F1}" destId="{146046AD-608D-4BF5-AC5D-B95C9123BD8C}" srcOrd="0" destOrd="0" presId="urn:microsoft.com/office/officeart/2018/5/layout/IconCircleLabelList"/>
    <dgm:cxn modelId="{898A81A4-ACD4-3D40-AE00-0A623AA31EDE}" type="presParOf" srcId="{060970D7-5439-48B5-AEBA-E26837E8E1F1}" destId="{02201011-AD30-4FBA-9F84-08F05BCB691C}" srcOrd="1" destOrd="0" presId="urn:microsoft.com/office/officeart/2018/5/layout/IconCircleLabelList"/>
    <dgm:cxn modelId="{B8B17F70-1316-024C-9718-ACD17BF5BCD1}" type="presParOf" srcId="{060970D7-5439-48B5-AEBA-E26837E8E1F1}" destId="{8360423F-CD16-4886-92F9-FF608A4B215E}" srcOrd="2" destOrd="0" presId="urn:microsoft.com/office/officeart/2018/5/layout/IconCircleLabelList"/>
    <dgm:cxn modelId="{54DE194F-5815-EA42-8D58-6A393FBE31FB}" type="presParOf" srcId="{060970D7-5439-48B5-AEBA-E26837E8E1F1}" destId="{E610BFA0-6FBD-42E5-98CD-F8C501CEF7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3137F1-0F06-4A7B-BFC8-36AB8372498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7797B5-E0B2-4D2E-AE12-1883786DBD5B}">
      <dgm:prSet/>
      <dgm:spPr/>
      <dgm:t>
        <a:bodyPr/>
        <a:lstStyle/>
        <a:p>
          <a:pPr>
            <a:defRPr cap="all"/>
          </a:pPr>
          <a:r>
            <a:rPr lang="en-US"/>
            <a:t>Listings</a:t>
          </a:r>
        </a:p>
      </dgm:t>
    </dgm:pt>
    <dgm:pt modelId="{2ECA2E4A-3261-4902-B1E0-8ABCF0ACB5AC}" type="parTrans" cxnId="{92C2DB49-032F-4C1C-8F9C-B70DF2FE07FA}">
      <dgm:prSet/>
      <dgm:spPr/>
      <dgm:t>
        <a:bodyPr/>
        <a:lstStyle/>
        <a:p>
          <a:endParaRPr lang="en-US"/>
        </a:p>
      </dgm:t>
    </dgm:pt>
    <dgm:pt modelId="{211A7191-6D53-407D-8270-296DA457DE0D}" type="sibTrans" cxnId="{92C2DB49-032F-4C1C-8F9C-B70DF2FE07FA}">
      <dgm:prSet/>
      <dgm:spPr/>
      <dgm:t>
        <a:bodyPr/>
        <a:lstStyle/>
        <a:p>
          <a:endParaRPr lang="en-US"/>
        </a:p>
      </dgm:t>
    </dgm:pt>
    <dgm:pt modelId="{3FDA9CA5-313F-4BB4-99C2-A62668982ACC}">
      <dgm:prSet/>
      <dgm:spPr/>
      <dgm:t>
        <a:bodyPr/>
        <a:lstStyle/>
        <a:p>
          <a:pPr>
            <a:defRPr cap="all"/>
          </a:pPr>
          <a:r>
            <a:rPr lang="en-US"/>
            <a:t>Reviews</a:t>
          </a:r>
        </a:p>
      </dgm:t>
    </dgm:pt>
    <dgm:pt modelId="{3FAA27DE-D064-43EE-83D1-F13B92F0DC48}" type="parTrans" cxnId="{C6589D52-C500-4EBD-8BAB-891F5F7CAA60}">
      <dgm:prSet/>
      <dgm:spPr/>
      <dgm:t>
        <a:bodyPr/>
        <a:lstStyle/>
        <a:p>
          <a:endParaRPr lang="en-US"/>
        </a:p>
      </dgm:t>
    </dgm:pt>
    <dgm:pt modelId="{F51CAA9D-09DE-419A-ADFD-1CDFCFD7D941}" type="sibTrans" cxnId="{C6589D52-C500-4EBD-8BAB-891F5F7CAA60}">
      <dgm:prSet/>
      <dgm:spPr/>
      <dgm:t>
        <a:bodyPr/>
        <a:lstStyle/>
        <a:p>
          <a:endParaRPr lang="en-US"/>
        </a:p>
      </dgm:t>
    </dgm:pt>
    <dgm:pt modelId="{2E4321D1-3316-4868-BBDF-7B7B90C1363E}">
      <dgm:prSet/>
      <dgm:spPr/>
      <dgm:t>
        <a:bodyPr/>
        <a:lstStyle/>
        <a:p>
          <a:pPr>
            <a:defRPr cap="all"/>
          </a:pPr>
          <a:r>
            <a:rPr lang="en-US" dirty="0"/>
            <a:t>Neighborhoods</a:t>
          </a:r>
        </a:p>
      </dgm:t>
    </dgm:pt>
    <dgm:pt modelId="{4EB590CB-5BB3-443B-AF38-55A656415790}" type="parTrans" cxnId="{D156E74E-34AE-4309-95C4-E1503348A26C}">
      <dgm:prSet/>
      <dgm:spPr/>
      <dgm:t>
        <a:bodyPr/>
        <a:lstStyle/>
        <a:p>
          <a:endParaRPr lang="en-US"/>
        </a:p>
      </dgm:t>
    </dgm:pt>
    <dgm:pt modelId="{50900D3B-DC2B-476B-A7CA-9E8C7D2CDD63}" type="sibTrans" cxnId="{D156E74E-34AE-4309-95C4-E1503348A26C}">
      <dgm:prSet/>
      <dgm:spPr/>
      <dgm:t>
        <a:bodyPr/>
        <a:lstStyle/>
        <a:p>
          <a:endParaRPr lang="en-US"/>
        </a:p>
      </dgm:t>
    </dgm:pt>
    <dgm:pt modelId="{EB6F91B5-9E08-49B6-B6B5-5B74BDB0E989}">
      <dgm:prSet/>
      <dgm:spPr/>
      <dgm:t>
        <a:bodyPr/>
        <a:lstStyle/>
        <a:p>
          <a:pPr>
            <a:defRPr cap="all"/>
          </a:pPr>
          <a:r>
            <a:rPr lang="en-US"/>
            <a:t>Calendar</a:t>
          </a:r>
        </a:p>
      </dgm:t>
    </dgm:pt>
    <dgm:pt modelId="{060C230F-8F6E-48F0-8FB5-4C1EDEE4ABB6}" type="parTrans" cxnId="{F69287FE-D869-4435-8562-E08E7823A58E}">
      <dgm:prSet/>
      <dgm:spPr/>
      <dgm:t>
        <a:bodyPr/>
        <a:lstStyle/>
        <a:p>
          <a:endParaRPr lang="en-US"/>
        </a:p>
      </dgm:t>
    </dgm:pt>
    <dgm:pt modelId="{61A2B2FB-EDB7-48D1-8E91-BDFFE4DFE478}" type="sibTrans" cxnId="{F69287FE-D869-4435-8562-E08E7823A58E}">
      <dgm:prSet/>
      <dgm:spPr/>
      <dgm:t>
        <a:bodyPr/>
        <a:lstStyle/>
        <a:p>
          <a:endParaRPr lang="en-US"/>
        </a:p>
      </dgm:t>
    </dgm:pt>
    <dgm:pt modelId="{4D88A0F2-4F95-48B7-954F-9C36F6D88F30}" type="pres">
      <dgm:prSet presAssocID="{313137F1-0F06-4A7B-BFC8-36AB83724989}" presName="root" presStyleCnt="0">
        <dgm:presLayoutVars>
          <dgm:dir/>
          <dgm:resizeHandles val="exact"/>
        </dgm:presLayoutVars>
      </dgm:prSet>
      <dgm:spPr/>
    </dgm:pt>
    <dgm:pt modelId="{E0D11086-DA02-44E0-AE6A-25EACF340080}" type="pres">
      <dgm:prSet presAssocID="{567797B5-E0B2-4D2E-AE12-1883786DBD5B}" presName="compNode" presStyleCnt="0"/>
      <dgm:spPr/>
    </dgm:pt>
    <dgm:pt modelId="{CAF49010-B13D-43AB-8F80-D3E33C984634}" type="pres">
      <dgm:prSet presAssocID="{567797B5-E0B2-4D2E-AE12-1883786DBD5B}" presName="iconBgRect" presStyleLbl="bgShp" presStyleIdx="0" presStyleCnt="4"/>
      <dgm:spPr>
        <a:prstGeom prst="round2DiagRect">
          <a:avLst>
            <a:gd name="adj1" fmla="val 29727"/>
            <a:gd name="adj2" fmla="val 0"/>
          </a:avLst>
        </a:prstGeom>
      </dgm:spPr>
    </dgm:pt>
    <dgm:pt modelId="{F5EDA432-E8AA-4D9F-837A-27A083057BC9}" type="pres">
      <dgm:prSet presAssocID="{567797B5-E0B2-4D2E-AE12-1883786DBD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2D39443B-D1C8-472F-B4E3-00E47FD3ACC2}" type="pres">
      <dgm:prSet presAssocID="{567797B5-E0B2-4D2E-AE12-1883786DBD5B}" presName="spaceRect" presStyleCnt="0"/>
      <dgm:spPr/>
    </dgm:pt>
    <dgm:pt modelId="{46645511-F29E-4518-A424-683AAD7723A1}" type="pres">
      <dgm:prSet presAssocID="{567797B5-E0B2-4D2E-AE12-1883786DBD5B}" presName="textRect" presStyleLbl="revTx" presStyleIdx="0" presStyleCnt="4">
        <dgm:presLayoutVars>
          <dgm:chMax val="1"/>
          <dgm:chPref val="1"/>
        </dgm:presLayoutVars>
      </dgm:prSet>
      <dgm:spPr/>
    </dgm:pt>
    <dgm:pt modelId="{DD8B1B2E-70FD-4191-8AD9-55239F34C132}" type="pres">
      <dgm:prSet presAssocID="{211A7191-6D53-407D-8270-296DA457DE0D}" presName="sibTrans" presStyleCnt="0"/>
      <dgm:spPr/>
    </dgm:pt>
    <dgm:pt modelId="{E097ED36-76A8-473C-AEF5-653D6698F85E}" type="pres">
      <dgm:prSet presAssocID="{3FDA9CA5-313F-4BB4-99C2-A62668982ACC}" presName="compNode" presStyleCnt="0"/>
      <dgm:spPr/>
    </dgm:pt>
    <dgm:pt modelId="{D34EFF17-CBFF-4821-A4EE-87242010432B}" type="pres">
      <dgm:prSet presAssocID="{3FDA9CA5-313F-4BB4-99C2-A62668982ACC}" presName="iconBgRect" presStyleLbl="bgShp" presStyleIdx="1" presStyleCnt="4"/>
      <dgm:spPr>
        <a:prstGeom prst="round2DiagRect">
          <a:avLst>
            <a:gd name="adj1" fmla="val 29727"/>
            <a:gd name="adj2" fmla="val 0"/>
          </a:avLst>
        </a:prstGeom>
      </dgm:spPr>
    </dgm:pt>
    <dgm:pt modelId="{41D2CB2A-4D33-4BEF-BB1B-D4F1B2DFE519}" type="pres">
      <dgm:prSet presAssocID="{3FDA9CA5-313F-4BB4-99C2-A62668982A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6B1CB636-B01E-4B33-A879-3D96D8A89B9C}" type="pres">
      <dgm:prSet presAssocID="{3FDA9CA5-313F-4BB4-99C2-A62668982ACC}" presName="spaceRect" presStyleCnt="0"/>
      <dgm:spPr/>
    </dgm:pt>
    <dgm:pt modelId="{E8048CAF-AFCB-49BD-9E91-101A62FD034D}" type="pres">
      <dgm:prSet presAssocID="{3FDA9CA5-313F-4BB4-99C2-A62668982ACC}" presName="textRect" presStyleLbl="revTx" presStyleIdx="1" presStyleCnt="4">
        <dgm:presLayoutVars>
          <dgm:chMax val="1"/>
          <dgm:chPref val="1"/>
        </dgm:presLayoutVars>
      </dgm:prSet>
      <dgm:spPr/>
    </dgm:pt>
    <dgm:pt modelId="{62F777EA-4F36-4086-BF87-94FC205A2644}" type="pres">
      <dgm:prSet presAssocID="{F51CAA9D-09DE-419A-ADFD-1CDFCFD7D941}" presName="sibTrans" presStyleCnt="0"/>
      <dgm:spPr/>
    </dgm:pt>
    <dgm:pt modelId="{0B64607E-A6B9-4306-8238-0AD55366B664}" type="pres">
      <dgm:prSet presAssocID="{2E4321D1-3316-4868-BBDF-7B7B90C1363E}" presName="compNode" presStyleCnt="0"/>
      <dgm:spPr/>
    </dgm:pt>
    <dgm:pt modelId="{72BC7B1E-09CF-49D9-BB8C-AC1A6C37FF1E}" type="pres">
      <dgm:prSet presAssocID="{2E4321D1-3316-4868-BBDF-7B7B90C1363E}" presName="iconBgRect" presStyleLbl="bgShp" presStyleIdx="2" presStyleCnt="4"/>
      <dgm:spPr>
        <a:prstGeom prst="round2DiagRect">
          <a:avLst>
            <a:gd name="adj1" fmla="val 29727"/>
            <a:gd name="adj2" fmla="val 0"/>
          </a:avLst>
        </a:prstGeom>
      </dgm:spPr>
    </dgm:pt>
    <dgm:pt modelId="{78285D13-733E-4069-A022-B6419015C7DA}" type="pres">
      <dgm:prSet presAssocID="{2E4321D1-3316-4868-BBDF-7B7B90C136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C5CB25F3-43AF-4308-B91A-EE44F98EC193}" type="pres">
      <dgm:prSet presAssocID="{2E4321D1-3316-4868-BBDF-7B7B90C1363E}" presName="spaceRect" presStyleCnt="0"/>
      <dgm:spPr/>
    </dgm:pt>
    <dgm:pt modelId="{18F7C3A1-0AAC-4F60-8872-74C36923FD32}" type="pres">
      <dgm:prSet presAssocID="{2E4321D1-3316-4868-BBDF-7B7B90C1363E}" presName="textRect" presStyleLbl="revTx" presStyleIdx="2" presStyleCnt="4">
        <dgm:presLayoutVars>
          <dgm:chMax val="1"/>
          <dgm:chPref val="1"/>
        </dgm:presLayoutVars>
      </dgm:prSet>
      <dgm:spPr/>
    </dgm:pt>
    <dgm:pt modelId="{4D6F3BBB-CF9C-4038-BD31-620D22D253C0}" type="pres">
      <dgm:prSet presAssocID="{50900D3B-DC2B-476B-A7CA-9E8C7D2CDD63}" presName="sibTrans" presStyleCnt="0"/>
      <dgm:spPr/>
    </dgm:pt>
    <dgm:pt modelId="{CDA10F03-C8FD-4834-B7E3-5228686E7985}" type="pres">
      <dgm:prSet presAssocID="{EB6F91B5-9E08-49B6-B6B5-5B74BDB0E989}" presName="compNode" presStyleCnt="0"/>
      <dgm:spPr/>
    </dgm:pt>
    <dgm:pt modelId="{661F87ED-729B-4852-80B7-35829AA0C9E5}" type="pres">
      <dgm:prSet presAssocID="{EB6F91B5-9E08-49B6-B6B5-5B74BDB0E989}" presName="iconBgRect" presStyleLbl="bgShp" presStyleIdx="3" presStyleCnt="4"/>
      <dgm:spPr>
        <a:prstGeom prst="round2DiagRect">
          <a:avLst>
            <a:gd name="adj1" fmla="val 29727"/>
            <a:gd name="adj2" fmla="val 0"/>
          </a:avLst>
        </a:prstGeom>
      </dgm:spPr>
    </dgm:pt>
    <dgm:pt modelId="{966886B8-8109-4619-BE73-7D08CBC1EACD}" type="pres">
      <dgm:prSet presAssocID="{EB6F91B5-9E08-49B6-B6B5-5B74BDB0E9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50D1079F-0F0F-453B-B8F9-EEE45FD3913E}" type="pres">
      <dgm:prSet presAssocID="{EB6F91B5-9E08-49B6-B6B5-5B74BDB0E989}" presName="spaceRect" presStyleCnt="0"/>
      <dgm:spPr/>
    </dgm:pt>
    <dgm:pt modelId="{6CC462A7-EE78-457C-AA2A-7A607B54FB74}" type="pres">
      <dgm:prSet presAssocID="{EB6F91B5-9E08-49B6-B6B5-5B74BDB0E989}" presName="textRect" presStyleLbl="revTx" presStyleIdx="3" presStyleCnt="4">
        <dgm:presLayoutVars>
          <dgm:chMax val="1"/>
          <dgm:chPref val="1"/>
        </dgm:presLayoutVars>
      </dgm:prSet>
      <dgm:spPr/>
    </dgm:pt>
  </dgm:ptLst>
  <dgm:cxnLst>
    <dgm:cxn modelId="{D57EB12A-C612-6245-8C78-33500D2F684B}" type="presOf" srcId="{3FDA9CA5-313F-4BB4-99C2-A62668982ACC}" destId="{E8048CAF-AFCB-49BD-9E91-101A62FD034D}" srcOrd="0" destOrd="0" presId="urn:microsoft.com/office/officeart/2018/5/layout/IconLeafLabelList"/>
    <dgm:cxn modelId="{92C2DB49-032F-4C1C-8F9C-B70DF2FE07FA}" srcId="{313137F1-0F06-4A7B-BFC8-36AB83724989}" destId="{567797B5-E0B2-4D2E-AE12-1883786DBD5B}" srcOrd="0" destOrd="0" parTransId="{2ECA2E4A-3261-4902-B1E0-8ABCF0ACB5AC}" sibTransId="{211A7191-6D53-407D-8270-296DA457DE0D}"/>
    <dgm:cxn modelId="{D156E74E-34AE-4309-95C4-E1503348A26C}" srcId="{313137F1-0F06-4A7B-BFC8-36AB83724989}" destId="{2E4321D1-3316-4868-BBDF-7B7B90C1363E}" srcOrd="2" destOrd="0" parTransId="{4EB590CB-5BB3-443B-AF38-55A656415790}" sibTransId="{50900D3B-DC2B-476B-A7CA-9E8C7D2CDD63}"/>
    <dgm:cxn modelId="{C01B8651-302E-E94C-9D8A-29C0FB0F8DCC}" type="presOf" srcId="{EB6F91B5-9E08-49B6-B6B5-5B74BDB0E989}" destId="{6CC462A7-EE78-457C-AA2A-7A607B54FB74}" srcOrd="0" destOrd="0" presId="urn:microsoft.com/office/officeart/2018/5/layout/IconLeafLabelList"/>
    <dgm:cxn modelId="{C6589D52-C500-4EBD-8BAB-891F5F7CAA60}" srcId="{313137F1-0F06-4A7B-BFC8-36AB83724989}" destId="{3FDA9CA5-313F-4BB4-99C2-A62668982ACC}" srcOrd="1" destOrd="0" parTransId="{3FAA27DE-D064-43EE-83D1-F13B92F0DC48}" sibTransId="{F51CAA9D-09DE-419A-ADFD-1CDFCFD7D941}"/>
    <dgm:cxn modelId="{04136D7B-098D-6E45-BFBE-4FB5E24C5F91}" type="presOf" srcId="{567797B5-E0B2-4D2E-AE12-1883786DBD5B}" destId="{46645511-F29E-4518-A424-683AAD7723A1}" srcOrd="0" destOrd="0" presId="urn:microsoft.com/office/officeart/2018/5/layout/IconLeafLabelList"/>
    <dgm:cxn modelId="{12E147BD-3A3F-3747-A044-63FF8B183217}" type="presOf" srcId="{313137F1-0F06-4A7B-BFC8-36AB83724989}" destId="{4D88A0F2-4F95-48B7-954F-9C36F6D88F30}" srcOrd="0" destOrd="0" presId="urn:microsoft.com/office/officeart/2018/5/layout/IconLeafLabelList"/>
    <dgm:cxn modelId="{59005BEE-61DF-974B-A1D1-B5396B7A962A}" type="presOf" srcId="{2E4321D1-3316-4868-BBDF-7B7B90C1363E}" destId="{18F7C3A1-0AAC-4F60-8872-74C36923FD32}" srcOrd="0" destOrd="0" presId="urn:microsoft.com/office/officeart/2018/5/layout/IconLeafLabelList"/>
    <dgm:cxn modelId="{F69287FE-D869-4435-8562-E08E7823A58E}" srcId="{313137F1-0F06-4A7B-BFC8-36AB83724989}" destId="{EB6F91B5-9E08-49B6-B6B5-5B74BDB0E989}" srcOrd="3" destOrd="0" parTransId="{060C230F-8F6E-48F0-8FB5-4C1EDEE4ABB6}" sibTransId="{61A2B2FB-EDB7-48D1-8E91-BDFFE4DFE478}"/>
    <dgm:cxn modelId="{1689CE3F-4FED-B748-9B56-EA3FDC6B84B3}" type="presParOf" srcId="{4D88A0F2-4F95-48B7-954F-9C36F6D88F30}" destId="{E0D11086-DA02-44E0-AE6A-25EACF340080}" srcOrd="0" destOrd="0" presId="urn:microsoft.com/office/officeart/2018/5/layout/IconLeafLabelList"/>
    <dgm:cxn modelId="{321FFD67-9F15-1C4B-A8F6-ACDB22EAF182}" type="presParOf" srcId="{E0D11086-DA02-44E0-AE6A-25EACF340080}" destId="{CAF49010-B13D-43AB-8F80-D3E33C984634}" srcOrd="0" destOrd="0" presId="urn:microsoft.com/office/officeart/2018/5/layout/IconLeafLabelList"/>
    <dgm:cxn modelId="{81E8242E-E9A7-8240-9CD2-53EFBECF869B}" type="presParOf" srcId="{E0D11086-DA02-44E0-AE6A-25EACF340080}" destId="{F5EDA432-E8AA-4D9F-837A-27A083057BC9}" srcOrd="1" destOrd="0" presId="urn:microsoft.com/office/officeart/2018/5/layout/IconLeafLabelList"/>
    <dgm:cxn modelId="{73C231BB-BB2E-B74C-AF97-6D405ADB2965}" type="presParOf" srcId="{E0D11086-DA02-44E0-AE6A-25EACF340080}" destId="{2D39443B-D1C8-472F-B4E3-00E47FD3ACC2}" srcOrd="2" destOrd="0" presId="urn:microsoft.com/office/officeart/2018/5/layout/IconLeafLabelList"/>
    <dgm:cxn modelId="{8EFC06C3-2D97-1240-923A-17A065803223}" type="presParOf" srcId="{E0D11086-DA02-44E0-AE6A-25EACF340080}" destId="{46645511-F29E-4518-A424-683AAD7723A1}" srcOrd="3" destOrd="0" presId="urn:microsoft.com/office/officeart/2018/5/layout/IconLeafLabelList"/>
    <dgm:cxn modelId="{560C0559-0783-F24A-9F3D-81A505EA65A6}" type="presParOf" srcId="{4D88A0F2-4F95-48B7-954F-9C36F6D88F30}" destId="{DD8B1B2E-70FD-4191-8AD9-55239F34C132}" srcOrd="1" destOrd="0" presId="urn:microsoft.com/office/officeart/2018/5/layout/IconLeafLabelList"/>
    <dgm:cxn modelId="{84FBD27A-7FE5-024D-8825-1F9D0D01294C}" type="presParOf" srcId="{4D88A0F2-4F95-48B7-954F-9C36F6D88F30}" destId="{E097ED36-76A8-473C-AEF5-653D6698F85E}" srcOrd="2" destOrd="0" presId="urn:microsoft.com/office/officeart/2018/5/layout/IconLeafLabelList"/>
    <dgm:cxn modelId="{9B1B9B69-21B5-514F-A677-1836F3799E58}" type="presParOf" srcId="{E097ED36-76A8-473C-AEF5-653D6698F85E}" destId="{D34EFF17-CBFF-4821-A4EE-87242010432B}" srcOrd="0" destOrd="0" presId="urn:microsoft.com/office/officeart/2018/5/layout/IconLeafLabelList"/>
    <dgm:cxn modelId="{267565EB-6C2E-8247-B267-D4DA41C1DA1F}" type="presParOf" srcId="{E097ED36-76A8-473C-AEF5-653D6698F85E}" destId="{41D2CB2A-4D33-4BEF-BB1B-D4F1B2DFE519}" srcOrd="1" destOrd="0" presId="urn:microsoft.com/office/officeart/2018/5/layout/IconLeafLabelList"/>
    <dgm:cxn modelId="{347A1F79-D463-3F43-AA2E-BCEA88C38443}" type="presParOf" srcId="{E097ED36-76A8-473C-AEF5-653D6698F85E}" destId="{6B1CB636-B01E-4B33-A879-3D96D8A89B9C}" srcOrd="2" destOrd="0" presId="urn:microsoft.com/office/officeart/2018/5/layout/IconLeafLabelList"/>
    <dgm:cxn modelId="{7D6F08EE-5280-514D-BB4B-D1F97FEE93B3}" type="presParOf" srcId="{E097ED36-76A8-473C-AEF5-653D6698F85E}" destId="{E8048CAF-AFCB-49BD-9E91-101A62FD034D}" srcOrd="3" destOrd="0" presId="urn:microsoft.com/office/officeart/2018/5/layout/IconLeafLabelList"/>
    <dgm:cxn modelId="{7D914D28-1A58-2548-99BE-49618F571475}" type="presParOf" srcId="{4D88A0F2-4F95-48B7-954F-9C36F6D88F30}" destId="{62F777EA-4F36-4086-BF87-94FC205A2644}" srcOrd="3" destOrd="0" presId="urn:microsoft.com/office/officeart/2018/5/layout/IconLeafLabelList"/>
    <dgm:cxn modelId="{AAEE1807-843E-8D43-ABB0-97FD605BCD46}" type="presParOf" srcId="{4D88A0F2-4F95-48B7-954F-9C36F6D88F30}" destId="{0B64607E-A6B9-4306-8238-0AD55366B664}" srcOrd="4" destOrd="0" presId="urn:microsoft.com/office/officeart/2018/5/layout/IconLeafLabelList"/>
    <dgm:cxn modelId="{65A9863E-7512-8048-9B3A-E1119F08F5A7}" type="presParOf" srcId="{0B64607E-A6B9-4306-8238-0AD55366B664}" destId="{72BC7B1E-09CF-49D9-BB8C-AC1A6C37FF1E}" srcOrd="0" destOrd="0" presId="urn:microsoft.com/office/officeart/2018/5/layout/IconLeafLabelList"/>
    <dgm:cxn modelId="{039A6FEA-9895-5944-B2D3-7C7A37404E33}" type="presParOf" srcId="{0B64607E-A6B9-4306-8238-0AD55366B664}" destId="{78285D13-733E-4069-A022-B6419015C7DA}" srcOrd="1" destOrd="0" presId="urn:microsoft.com/office/officeart/2018/5/layout/IconLeafLabelList"/>
    <dgm:cxn modelId="{FC350F5A-185D-2246-A672-2EED4F1C1B2A}" type="presParOf" srcId="{0B64607E-A6B9-4306-8238-0AD55366B664}" destId="{C5CB25F3-43AF-4308-B91A-EE44F98EC193}" srcOrd="2" destOrd="0" presId="urn:microsoft.com/office/officeart/2018/5/layout/IconLeafLabelList"/>
    <dgm:cxn modelId="{EDDA1790-F28F-FB47-912B-5FB4F39890ED}" type="presParOf" srcId="{0B64607E-A6B9-4306-8238-0AD55366B664}" destId="{18F7C3A1-0AAC-4F60-8872-74C36923FD32}" srcOrd="3" destOrd="0" presId="urn:microsoft.com/office/officeart/2018/5/layout/IconLeafLabelList"/>
    <dgm:cxn modelId="{DA945ADF-7C92-B44F-BB7B-2160A75F77FC}" type="presParOf" srcId="{4D88A0F2-4F95-48B7-954F-9C36F6D88F30}" destId="{4D6F3BBB-CF9C-4038-BD31-620D22D253C0}" srcOrd="5" destOrd="0" presId="urn:microsoft.com/office/officeart/2018/5/layout/IconLeafLabelList"/>
    <dgm:cxn modelId="{6D11D4E7-A9F2-E44F-94FD-364D87715C97}" type="presParOf" srcId="{4D88A0F2-4F95-48B7-954F-9C36F6D88F30}" destId="{CDA10F03-C8FD-4834-B7E3-5228686E7985}" srcOrd="6" destOrd="0" presId="urn:microsoft.com/office/officeart/2018/5/layout/IconLeafLabelList"/>
    <dgm:cxn modelId="{17CEF43C-8ACF-6D40-9889-D70DC2A8FA5E}" type="presParOf" srcId="{CDA10F03-C8FD-4834-B7E3-5228686E7985}" destId="{661F87ED-729B-4852-80B7-35829AA0C9E5}" srcOrd="0" destOrd="0" presId="urn:microsoft.com/office/officeart/2018/5/layout/IconLeafLabelList"/>
    <dgm:cxn modelId="{769C1DD7-9DAB-254A-9A13-9C41DC9CE3C5}" type="presParOf" srcId="{CDA10F03-C8FD-4834-B7E3-5228686E7985}" destId="{966886B8-8109-4619-BE73-7D08CBC1EACD}" srcOrd="1" destOrd="0" presId="urn:microsoft.com/office/officeart/2018/5/layout/IconLeafLabelList"/>
    <dgm:cxn modelId="{AAF4D08E-BD8F-3A4A-BB20-F8391372FFF4}" type="presParOf" srcId="{CDA10F03-C8FD-4834-B7E3-5228686E7985}" destId="{50D1079F-0F0F-453B-B8F9-EEE45FD3913E}" srcOrd="2" destOrd="0" presId="urn:microsoft.com/office/officeart/2018/5/layout/IconLeafLabelList"/>
    <dgm:cxn modelId="{8C9819AC-D4A0-7A4D-A422-03E50D2C9FCE}" type="presParOf" srcId="{CDA10F03-C8FD-4834-B7E3-5228686E7985}" destId="{6CC462A7-EE78-457C-AA2A-7A607B54FB7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314FA-4BD2-4BDF-A719-5E9B57522A0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3718447-672D-4602-B2FD-8F9ABEAE49F8}">
      <dgm:prSet/>
      <dgm:spPr/>
      <dgm:t>
        <a:bodyPr/>
        <a:lstStyle/>
        <a:p>
          <a:r>
            <a:rPr lang="en-IN" b="1" dirty="0" err="1"/>
            <a:t>listings.csv</a:t>
          </a:r>
          <a:r>
            <a:rPr lang="en-IN" dirty="0"/>
            <a:t> </a:t>
          </a:r>
        </a:p>
        <a:p>
          <a:r>
            <a:rPr lang="en-IN" dirty="0"/>
            <a:t>This file contains about the Airbnb Host, listing and Property Information’s. It also contains about the reviews scores &amp; availability details of the property. </a:t>
          </a:r>
          <a:endParaRPr lang="en-US" dirty="0"/>
        </a:p>
      </dgm:t>
    </dgm:pt>
    <dgm:pt modelId="{3DD0BF49-AB98-4D84-B0FA-716BB95EFD5B}" type="parTrans" cxnId="{A4420C8E-1695-4229-B558-FA3F1CF4C0F1}">
      <dgm:prSet/>
      <dgm:spPr/>
      <dgm:t>
        <a:bodyPr/>
        <a:lstStyle/>
        <a:p>
          <a:endParaRPr lang="en-US"/>
        </a:p>
      </dgm:t>
    </dgm:pt>
    <dgm:pt modelId="{2E7A4B5C-0FFC-412D-823F-FE66FC4650C2}" type="sibTrans" cxnId="{A4420C8E-1695-4229-B558-FA3F1CF4C0F1}">
      <dgm:prSet/>
      <dgm:spPr/>
      <dgm:t>
        <a:bodyPr/>
        <a:lstStyle/>
        <a:p>
          <a:endParaRPr lang="en-US"/>
        </a:p>
      </dgm:t>
    </dgm:pt>
    <dgm:pt modelId="{EE41FF73-4814-4E2B-868F-DA1BFD945608}">
      <dgm:prSet/>
      <dgm:spPr/>
      <dgm:t>
        <a:bodyPr/>
        <a:lstStyle/>
        <a:p>
          <a:r>
            <a:rPr lang="en-IN" b="1" dirty="0" err="1"/>
            <a:t>reviews.csv</a:t>
          </a:r>
          <a:r>
            <a:rPr lang="en-IN" dirty="0"/>
            <a:t> </a:t>
          </a:r>
        </a:p>
        <a:p>
          <a:r>
            <a:rPr lang="en-IN" dirty="0"/>
            <a:t>This file contains about the review information of the property.</a:t>
          </a:r>
          <a:endParaRPr lang="en-US" dirty="0"/>
        </a:p>
      </dgm:t>
    </dgm:pt>
    <dgm:pt modelId="{5782385F-3254-4784-B899-1EAB48C5A3B7}" type="parTrans" cxnId="{4F0BB442-C3D7-44E4-86D7-4360B68B7B5E}">
      <dgm:prSet/>
      <dgm:spPr/>
      <dgm:t>
        <a:bodyPr/>
        <a:lstStyle/>
        <a:p>
          <a:endParaRPr lang="en-US"/>
        </a:p>
      </dgm:t>
    </dgm:pt>
    <dgm:pt modelId="{DBCE9401-B32C-45A2-9006-F4E3822CC0A1}" type="sibTrans" cxnId="{4F0BB442-C3D7-44E4-86D7-4360B68B7B5E}">
      <dgm:prSet/>
      <dgm:spPr/>
      <dgm:t>
        <a:bodyPr/>
        <a:lstStyle/>
        <a:p>
          <a:endParaRPr lang="en-US"/>
        </a:p>
      </dgm:t>
    </dgm:pt>
    <dgm:pt modelId="{853E2C02-1589-40B6-AE54-0047658F6B30}">
      <dgm:prSet/>
      <dgm:spPr/>
      <dgm:t>
        <a:bodyPr/>
        <a:lstStyle/>
        <a:p>
          <a:r>
            <a:rPr lang="en-IN" b="1" dirty="0" err="1"/>
            <a:t>neighbourhoods.geojson</a:t>
          </a:r>
          <a:r>
            <a:rPr lang="en-IN" b="1" dirty="0"/>
            <a:t> </a:t>
          </a:r>
        </a:p>
        <a:p>
          <a:r>
            <a:rPr lang="en-IN" dirty="0"/>
            <a:t>This file contains the geographical features of the London neighbourhoods having the Airbnb listings.</a:t>
          </a:r>
          <a:endParaRPr lang="en-US" dirty="0"/>
        </a:p>
      </dgm:t>
    </dgm:pt>
    <dgm:pt modelId="{3748ABD0-47E2-42B1-8D79-2283706CC9F4}" type="parTrans" cxnId="{326E68F7-8DCA-4683-B3BD-336A45C7813A}">
      <dgm:prSet/>
      <dgm:spPr/>
      <dgm:t>
        <a:bodyPr/>
        <a:lstStyle/>
        <a:p>
          <a:endParaRPr lang="en-US"/>
        </a:p>
      </dgm:t>
    </dgm:pt>
    <dgm:pt modelId="{0BD84AE2-96EB-4AB2-B719-0A60D60AE1AB}" type="sibTrans" cxnId="{326E68F7-8DCA-4683-B3BD-336A45C7813A}">
      <dgm:prSet/>
      <dgm:spPr/>
      <dgm:t>
        <a:bodyPr/>
        <a:lstStyle/>
        <a:p>
          <a:endParaRPr lang="en-US"/>
        </a:p>
      </dgm:t>
    </dgm:pt>
    <dgm:pt modelId="{A109CC3C-5E58-44B1-86A9-ED7B38B2B43F}">
      <dgm:prSet/>
      <dgm:spPr/>
      <dgm:t>
        <a:bodyPr/>
        <a:lstStyle/>
        <a:p>
          <a:r>
            <a:rPr lang="en-IN" b="1" dirty="0" err="1"/>
            <a:t>calendar.csv</a:t>
          </a:r>
          <a:r>
            <a:rPr lang="en-IN" dirty="0"/>
            <a:t> </a:t>
          </a:r>
        </a:p>
        <a:p>
          <a:r>
            <a:rPr lang="en-IN" dirty="0"/>
            <a:t>This file contains about the Property availability and its price information for the future year. </a:t>
          </a:r>
          <a:endParaRPr lang="en-US" dirty="0"/>
        </a:p>
      </dgm:t>
    </dgm:pt>
    <dgm:pt modelId="{D4005E48-8F9E-4C07-8AAD-9590BC7D6B2E}" type="parTrans" cxnId="{8CA33DA3-6FCD-41E1-91A1-B8DE80200817}">
      <dgm:prSet/>
      <dgm:spPr/>
      <dgm:t>
        <a:bodyPr/>
        <a:lstStyle/>
        <a:p>
          <a:endParaRPr lang="en-US"/>
        </a:p>
      </dgm:t>
    </dgm:pt>
    <dgm:pt modelId="{CD0D27B7-4231-4332-A48D-7192EEB1DD57}" type="sibTrans" cxnId="{8CA33DA3-6FCD-41E1-91A1-B8DE80200817}">
      <dgm:prSet/>
      <dgm:spPr/>
      <dgm:t>
        <a:bodyPr/>
        <a:lstStyle/>
        <a:p>
          <a:endParaRPr lang="en-US"/>
        </a:p>
      </dgm:t>
    </dgm:pt>
    <dgm:pt modelId="{E4FA5E4F-ED27-8B43-8DB2-1BC6614DDCE6}" type="pres">
      <dgm:prSet presAssocID="{428314FA-4BD2-4BDF-A719-5E9B57522A02}" presName="linear" presStyleCnt="0">
        <dgm:presLayoutVars>
          <dgm:animLvl val="lvl"/>
          <dgm:resizeHandles val="exact"/>
        </dgm:presLayoutVars>
      </dgm:prSet>
      <dgm:spPr/>
    </dgm:pt>
    <dgm:pt modelId="{C825B1FC-FD6F-E84D-9C27-09FD5926CC4C}" type="pres">
      <dgm:prSet presAssocID="{53718447-672D-4602-B2FD-8F9ABEAE49F8}" presName="parentText" presStyleLbl="node1" presStyleIdx="0" presStyleCnt="4">
        <dgm:presLayoutVars>
          <dgm:chMax val="0"/>
          <dgm:bulletEnabled val="1"/>
        </dgm:presLayoutVars>
      </dgm:prSet>
      <dgm:spPr/>
    </dgm:pt>
    <dgm:pt modelId="{FFFE028E-8B36-3E42-BE49-1266DF84B1D2}" type="pres">
      <dgm:prSet presAssocID="{2E7A4B5C-0FFC-412D-823F-FE66FC4650C2}" presName="spacer" presStyleCnt="0"/>
      <dgm:spPr/>
    </dgm:pt>
    <dgm:pt modelId="{6DE8AA13-E7FF-7D49-84F9-FBF848F93EF3}" type="pres">
      <dgm:prSet presAssocID="{EE41FF73-4814-4E2B-868F-DA1BFD945608}" presName="parentText" presStyleLbl="node1" presStyleIdx="1" presStyleCnt="4">
        <dgm:presLayoutVars>
          <dgm:chMax val="0"/>
          <dgm:bulletEnabled val="1"/>
        </dgm:presLayoutVars>
      </dgm:prSet>
      <dgm:spPr/>
    </dgm:pt>
    <dgm:pt modelId="{7351FEFB-2604-2F47-8804-58F3354CE832}" type="pres">
      <dgm:prSet presAssocID="{DBCE9401-B32C-45A2-9006-F4E3822CC0A1}" presName="spacer" presStyleCnt="0"/>
      <dgm:spPr/>
    </dgm:pt>
    <dgm:pt modelId="{7EC25EC4-9EE0-6146-A717-35D6E9487B84}" type="pres">
      <dgm:prSet presAssocID="{853E2C02-1589-40B6-AE54-0047658F6B30}" presName="parentText" presStyleLbl="node1" presStyleIdx="2" presStyleCnt="4">
        <dgm:presLayoutVars>
          <dgm:chMax val="0"/>
          <dgm:bulletEnabled val="1"/>
        </dgm:presLayoutVars>
      </dgm:prSet>
      <dgm:spPr/>
    </dgm:pt>
    <dgm:pt modelId="{AC2BB37C-189B-124F-8339-3F30FC5156D8}" type="pres">
      <dgm:prSet presAssocID="{0BD84AE2-96EB-4AB2-B719-0A60D60AE1AB}" presName="spacer" presStyleCnt="0"/>
      <dgm:spPr/>
    </dgm:pt>
    <dgm:pt modelId="{F9B23787-593B-7A41-B1CA-3AA57BD0047E}" type="pres">
      <dgm:prSet presAssocID="{A109CC3C-5E58-44B1-86A9-ED7B38B2B43F}" presName="parentText" presStyleLbl="node1" presStyleIdx="3" presStyleCnt="4">
        <dgm:presLayoutVars>
          <dgm:chMax val="0"/>
          <dgm:bulletEnabled val="1"/>
        </dgm:presLayoutVars>
      </dgm:prSet>
      <dgm:spPr/>
    </dgm:pt>
  </dgm:ptLst>
  <dgm:cxnLst>
    <dgm:cxn modelId="{F2F7461E-9DBA-C848-8776-C920E70FA482}" type="presOf" srcId="{428314FA-4BD2-4BDF-A719-5E9B57522A02}" destId="{E4FA5E4F-ED27-8B43-8DB2-1BC6614DDCE6}" srcOrd="0" destOrd="0" presId="urn:microsoft.com/office/officeart/2005/8/layout/vList2"/>
    <dgm:cxn modelId="{BB31A633-1BEF-BE46-9AA7-8EB9E4E9FBBE}" type="presOf" srcId="{A109CC3C-5E58-44B1-86A9-ED7B38B2B43F}" destId="{F9B23787-593B-7A41-B1CA-3AA57BD0047E}" srcOrd="0" destOrd="0" presId="urn:microsoft.com/office/officeart/2005/8/layout/vList2"/>
    <dgm:cxn modelId="{4F0BB442-C3D7-44E4-86D7-4360B68B7B5E}" srcId="{428314FA-4BD2-4BDF-A719-5E9B57522A02}" destId="{EE41FF73-4814-4E2B-868F-DA1BFD945608}" srcOrd="1" destOrd="0" parTransId="{5782385F-3254-4784-B899-1EAB48C5A3B7}" sibTransId="{DBCE9401-B32C-45A2-9006-F4E3822CC0A1}"/>
    <dgm:cxn modelId="{B7C65350-B974-C34C-8FFE-093CF1F09FD5}" type="presOf" srcId="{853E2C02-1589-40B6-AE54-0047658F6B30}" destId="{7EC25EC4-9EE0-6146-A717-35D6E9487B84}" srcOrd="0" destOrd="0" presId="urn:microsoft.com/office/officeart/2005/8/layout/vList2"/>
    <dgm:cxn modelId="{4003F888-2FFC-4B41-A074-58214EDEF4AF}" type="presOf" srcId="{EE41FF73-4814-4E2B-868F-DA1BFD945608}" destId="{6DE8AA13-E7FF-7D49-84F9-FBF848F93EF3}" srcOrd="0" destOrd="0" presId="urn:microsoft.com/office/officeart/2005/8/layout/vList2"/>
    <dgm:cxn modelId="{A4420C8E-1695-4229-B558-FA3F1CF4C0F1}" srcId="{428314FA-4BD2-4BDF-A719-5E9B57522A02}" destId="{53718447-672D-4602-B2FD-8F9ABEAE49F8}" srcOrd="0" destOrd="0" parTransId="{3DD0BF49-AB98-4D84-B0FA-716BB95EFD5B}" sibTransId="{2E7A4B5C-0FFC-412D-823F-FE66FC4650C2}"/>
    <dgm:cxn modelId="{8CA33DA3-6FCD-41E1-91A1-B8DE80200817}" srcId="{428314FA-4BD2-4BDF-A719-5E9B57522A02}" destId="{A109CC3C-5E58-44B1-86A9-ED7B38B2B43F}" srcOrd="3" destOrd="0" parTransId="{D4005E48-8F9E-4C07-8AAD-9590BC7D6B2E}" sibTransId="{CD0D27B7-4231-4332-A48D-7192EEB1DD57}"/>
    <dgm:cxn modelId="{B83F5FE5-8B90-E846-8605-A5EA359ECD15}" type="presOf" srcId="{53718447-672D-4602-B2FD-8F9ABEAE49F8}" destId="{C825B1FC-FD6F-E84D-9C27-09FD5926CC4C}" srcOrd="0" destOrd="0" presId="urn:microsoft.com/office/officeart/2005/8/layout/vList2"/>
    <dgm:cxn modelId="{326E68F7-8DCA-4683-B3BD-336A45C7813A}" srcId="{428314FA-4BD2-4BDF-A719-5E9B57522A02}" destId="{853E2C02-1589-40B6-AE54-0047658F6B30}" srcOrd="2" destOrd="0" parTransId="{3748ABD0-47E2-42B1-8D79-2283706CC9F4}" sibTransId="{0BD84AE2-96EB-4AB2-B719-0A60D60AE1AB}"/>
    <dgm:cxn modelId="{DE84D5CB-1B7F-674F-9E2D-684B0605F906}" type="presParOf" srcId="{E4FA5E4F-ED27-8B43-8DB2-1BC6614DDCE6}" destId="{C825B1FC-FD6F-E84D-9C27-09FD5926CC4C}" srcOrd="0" destOrd="0" presId="urn:microsoft.com/office/officeart/2005/8/layout/vList2"/>
    <dgm:cxn modelId="{43A8CAB3-7F76-1743-8C05-D17B0DADC20C}" type="presParOf" srcId="{E4FA5E4F-ED27-8B43-8DB2-1BC6614DDCE6}" destId="{FFFE028E-8B36-3E42-BE49-1266DF84B1D2}" srcOrd="1" destOrd="0" presId="urn:microsoft.com/office/officeart/2005/8/layout/vList2"/>
    <dgm:cxn modelId="{D32B3CA4-B93E-1C46-879F-9F9F8FF89FCE}" type="presParOf" srcId="{E4FA5E4F-ED27-8B43-8DB2-1BC6614DDCE6}" destId="{6DE8AA13-E7FF-7D49-84F9-FBF848F93EF3}" srcOrd="2" destOrd="0" presId="urn:microsoft.com/office/officeart/2005/8/layout/vList2"/>
    <dgm:cxn modelId="{7BFA8546-496A-8E44-A24E-818CCA4613BC}" type="presParOf" srcId="{E4FA5E4F-ED27-8B43-8DB2-1BC6614DDCE6}" destId="{7351FEFB-2604-2F47-8804-58F3354CE832}" srcOrd="3" destOrd="0" presId="urn:microsoft.com/office/officeart/2005/8/layout/vList2"/>
    <dgm:cxn modelId="{88FAEE5B-9C3A-9146-AE95-EE758CB03D5F}" type="presParOf" srcId="{E4FA5E4F-ED27-8B43-8DB2-1BC6614DDCE6}" destId="{7EC25EC4-9EE0-6146-A717-35D6E9487B84}" srcOrd="4" destOrd="0" presId="urn:microsoft.com/office/officeart/2005/8/layout/vList2"/>
    <dgm:cxn modelId="{6774145E-7FE7-524E-A11B-3B02835D9605}" type="presParOf" srcId="{E4FA5E4F-ED27-8B43-8DB2-1BC6614DDCE6}" destId="{AC2BB37C-189B-124F-8339-3F30FC5156D8}" srcOrd="5" destOrd="0" presId="urn:microsoft.com/office/officeart/2005/8/layout/vList2"/>
    <dgm:cxn modelId="{35D37544-6293-5442-9A58-ECE3EF21A13E}" type="presParOf" srcId="{E4FA5E4F-ED27-8B43-8DB2-1BC6614DDCE6}" destId="{F9B23787-593B-7A41-B1CA-3AA57BD004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15B228-BDBC-47CC-9F22-1A463E52386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1D0BED8-6297-445C-AE1B-2C6FDE65B694}">
      <dgm:prSet/>
      <dgm:spPr/>
      <dgm:t>
        <a:bodyPr/>
        <a:lstStyle/>
        <a:p>
          <a:r>
            <a:rPr lang="en-US"/>
            <a:t>There were around 76,534 Airbnb listings in 33 neighborhoods of London</a:t>
          </a:r>
        </a:p>
      </dgm:t>
    </dgm:pt>
    <dgm:pt modelId="{8A3EA1E1-6BB9-4A44-B11E-B9276A64FFC5}" type="parTrans" cxnId="{5B791F39-EF76-4A1A-9005-6ABEE422FA49}">
      <dgm:prSet/>
      <dgm:spPr/>
      <dgm:t>
        <a:bodyPr/>
        <a:lstStyle/>
        <a:p>
          <a:endParaRPr lang="en-US"/>
        </a:p>
      </dgm:t>
    </dgm:pt>
    <dgm:pt modelId="{94415715-9159-405C-8360-C436E2611860}" type="sibTrans" cxnId="{5B791F39-EF76-4A1A-9005-6ABEE422FA49}">
      <dgm:prSet/>
      <dgm:spPr/>
      <dgm:t>
        <a:bodyPr/>
        <a:lstStyle/>
        <a:p>
          <a:endParaRPr lang="en-US"/>
        </a:p>
      </dgm:t>
    </dgm:pt>
    <dgm:pt modelId="{593E86F6-2952-434F-8D11-EE277E3E8836}">
      <dgm:prSet/>
      <dgm:spPr/>
      <dgm:t>
        <a:bodyPr/>
        <a:lstStyle/>
        <a:p>
          <a:r>
            <a:rPr lang="en-US"/>
            <a:t>The Average Price of the Listing is £ 113.90 </a:t>
          </a:r>
        </a:p>
      </dgm:t>
    </dgm:pt>
    <dgm:pt modelId="{52201EA1-6641-4216-BD00-5D412FD1173B}" type="parTrans" cxnId="{F0000B99-98A4-474E-9FD1-1EDBF5BBA2C6}">
      <dgm:prSet/>
      <dgm:spPr/>
      <dgm:t>
        <a:bodyPr/>
        <a:lstStyle/>
        <a:p>
          <a:endParaRPr lang="en-US"/>
        </a:p>
      </dgm:t>
    </dgm:pt>
    <dgm:pt modelId="{38FAB943-664F-4222-8CBB-683352640AFC}" type="sibTrans" cxnId="{F0000B99-98A4-474E-9FD1-1EDBF5BBA2C6}">
      <dgm:prSet/>
      <dgm:spPr/>
      <dgm:t>
        <a:bodyPr/>
        <a:lstStyle/>
        <a:p>
          <a:endParaRPr lang="en-US"/>
        </a:p>
      </dgm:t>
    </dgm:pt>
    <dgm:pt modelId="{0E50C0CB-F06E-4713-898C-42A3D215263F}">
      <dgm:prSet/>
      <dgm:spPr/>
      <dgm:t>
        <a:bodyPr/>
        <a:lstStyle/>
        <a:p>
          <a:r>
            <a:rPr lang="en-US" dirty="0"/>
            <a:t>There were around 50,764 distinct hosts </a:t>
          </a:r>
        </a:p>
      </dgm:t>
    </dgm:pt>
    <dgm:pt modelId="{297E85D2-5E69-4006-A1E7-A43986630970}" type="parTrans" cxnId="{AC29EF55-AC23-4A12-AE8C-50AFE44D3620}">
      <dgm:prSet/>
      <dgm:spPr/>
      <dgm:t>
        <a:bodyPr/>
        <a:lstStyle/>
        <a:p>
          <a:endParaRPr lang="en-US"/>
        </a:p>
      </dgm:t>
    </dgm:pt>
    <dgm:pt modelId="{AE69EEA3-E297-4D96-A5C4-537733D54281}" type="sibTrans" cxnId="{AC29EF55-AC23-4A12-AE8C-50AFE44D3620}">
      <dgm:prSet/>
      <dgm:spPr/>
      <dgm:t>
        <a:bodyPr/>
        <a:lstStyle/>
        <a:p>
          <a:endParaRPr lang="en-US"/>
        </a:p>
      </dgm:t>
    </dgm:pt>
    <dgm:pt modelId="{2D9AADC8-4A77-45E7-9B95-220665B06759}">
      <dgm:prSet/>
      <dgm:spPr/>
      <dgm:t>
        <a:bodyPr/>
        <a:lstStyle/>
        <a:p>
          <a:r>
            <a:rPr lang="en-US"/>
            <a:t>Average Reviews per month was around 31,064</a:t>
          </a:r>
        </a:p>
      </dgm:t>
    </dgm:pt>
    <dgm:pt modelId="{98F8F3B6-810F-44F9-9B12-C88AA0FC081F}" type="parTrans" cxnId="{227B949B-9B53-4AEE-9EF9-CFAAA28B7945}">
      <dgm:prSet/>
      <dgm:spPr/>
      <dgm:t>
        <a:bodyPr/>
        <a:lstStyle/>
        <a:p>
          <a:endParaRPr lang="en-US"/>
        </a:p>
      </dgm:t>
    </dgm:pt>
    <dgm:pt modelId="{174253FC-5AE4-4407-9089-F42AFEB3F61D}" type="sibTrans" cxnId="{227B949B-9B53-4AEE-9EF9-CFAAA28B7945}">
      <dgm:prSet/>
      <dgm:spPr/>
      <dgm:t>
        <a:bodyPr/>
        <a:lstStyle/>
        <a:p>
          <a:endParaRPr lang="en-US"/>
        </a:p>
      </dgm:t>
    </dgm:pt>
    <dgm:pt modelId="{DEBDD4FE-CF73-44E6-A1ED-7B6DDCC4A7CC}">
      <dgm:prSet/>
      <dgm:spPr/>
      <dgm:t>
        <a:bodyPr/>
        <a:lstStyle/>
        <a:p>
          <a:r>
            <a:rPr lang="en-US"/>
            <a:t>Average Ratings – 4.79</a:t>
          </a:r>
        </a:p>
      </dgm:t>
    </dgm:pt>
    <dgm:pt modelId="{18238F2E-6C4E-4287-BDC3-6C0EC6B1EA6E}" type="parTrans" cxnId="{CC1916D9-78A9-471E-A341-CDB0A61D89A9}">
      <dgm:prSet/>
      <dgm:spPr/>
      <dgm:t>
        <a:bodyPr/>
        <a:lstStyle/>
        <a:p>
          <a:endParaRPr lang="en-US"/>
        </a:p>
      </dgm:t>
    </dgm:pt>
    <dgm:pt modelId="{E8DE55BC-9318-46F1-A934-12A9CE4B920A}" type="sibTrans" cxnId="{CC1916D9-78A9-471E-A341-CDB0A61D89A9}">
      <dgm:prSet/>
      <dgm:spPr/>
      <dgm:t>
        <a:bodyPr/>
        <a:lstStyle/>
        <a:p>
          <a:endParaRPr lang="en-US"/>
        </a:p>
      </dgm:t>
    </dgm:pt>
    <dgm:pt modelId="{64D78DF5-85A7-9E4A-AEA6-73A9768248E4}" type="pres">
      <dgm:prSet presAssocID="{DF15B228-BDBC-47CC-9F22-1A463E523860}" presName="linear" presStyleCnt="0">
        <dgm:presLayoutVars>
          <dgm:animLvl val="lvl"/>
          <dgm:resizeHandles val="exact"/>
        </dgm:presLayoutVars>
      </dgm:prSet>
      <dgm:spPr/>
    </dgm:pt>
    <dgm:pt modelId="{D05CAFE8-240D-254E-921C-FDFBE3B56EEA}" type="pres">
      <dgm:prSet presAssocID="{41D0BED8-6297-445C-AE1B-2C6FDE65B694}" presName="parentText" presStyleLbl="node1" presStyleIdx="0" presStyleCnt="5">
        <dgm:presLayoutVars>
          <dgm:chMax val="0"/>
          <dgm:bulletEnabled val="1"/>
        </dgm:presLayoutVars>
      </dgm:prSet>
      <dgm:spPr/>
    </dgm:pt>
    <dgm:pt modelId="{1073101C-B996-A34E-96E1-01129CA0C20D}" type="pres">
      <dgm:prSet presAssocID="{94415715-9159-405C-8360-C436E2611860}" presName="spacer" presStyleCnt="0"/>
      <dgm:spPr/>
    </dgm:pt>
    <dgm:pt modelId="{591AF98F-4DE4-C145-B1EF-F41D64A0FF98}" type="pres">
      <dgm:prSet presAssocID="{593E86F6-2952-434F-8D11-EE277E3E8836}" presName="parentText" presStyleLbl="node1" presStyleIdx="1" presStyleCnt="5">
        <dgm:presLayoutVars>
          <dgm:chMax val="0"/>
          <dgm:bulletEnabled val="1"/>
        </dgm:presLayoutVars>
      </dgm:prSet>
      <dgm:spPr/>
    </dgm:pt>
    <dgm:pt modelId="{77345978-F60D-194E-AE7A-3F83FFF9EC80}" type="pres">
      <dgm:prSet presAssocID="{38FAB943-664F-4222-8CBB-683352640AFC}" presName="spacer" presStyleCnt="0"/>
      <dgm:spPr/>
    </dgm:pt>
    <dgm:pt modelId="{836E9453-6EE1-F548-8E3E-E469A3145B4A}" type="pres">
      <dgm:prSet presAssocID="{0E50C0CB-F06E-4713-898C-42A3D215263F}" presName="parentText" presStyleLbl="node1" presStyleIdx="2" presStyleCnt="5">
        <dgm:presLayoutVars>
          <dgm:chMax val="0"/>
          <dgm:bulletEnabled val="1"/>
        </dgm:presLayoutVars>
      </dgm:prSet>
      <dgm:spPr/>
    </dgm:pt>
    <dgm:pt modelId="{F8F9FD4E-31BE-544C-B972-1E0BC1388F9A}" type="pres">
      <dgm:prSet presAssocID="{AE69EEA3-E297-4D96-A5C4-537733D54281}" presName="spacer" presStyleCnt="0"/>
      <dgm:spPr/>
    </dgm:pt>
    <dgm:pt modelId="{CC319E5C-F396-CE40-8DEC-90D9E8CC53CE}" type="pres">
      <dgm:prSet presAssocID="{2D9AADC8-4A77-45E7-9B95-220665B06759}" presName="parentText" presStyleLbl="node1" presStyleIdx="3" presStyleCnt="5">
        <dgm:presLayoutVars>
          <dgm:chMax val="0"/>
          <dgm:bulletEnabled val="1"/>
        </dgm:presLayoutVars>
      </dgm:prSet>
      <dgm:spPr/>
    </dgm:pt>
    <dgm:pt modelId="{9DD98B86-87E6-314E-8C0D-95D70EBF29A1}" type="pres">
      <dgm:prSet presAssocID="{174253FC-5AE4-4407-9089-F42AFEB3F61D}" presName="spacer" presStyleCnt="0"/>
      <dgm:spPr/>
    </dgm:pt>
    <dgm:pt modelId="{9D868665-96AA-9D49-BF5B-24960BCE6A26}" type="pres">
      <dgm:prSet presAssocID="{DEBDD4FE-CF73-44E6-A1ED-7B6DDCC4A7CC}" presName="parentText" presStyleLbl="node1" presStyleIdx="4" presStyleCnt="5">
        <dgm:presLayoutVars>
          <dgm:chMax val="0"/>
          <dgm:bulletEnabled val="1"/>
        </dgm:presLayoutVars>
      </dgm:prSet>
      <dgm:spPr/>
    </dgm:pt>
  </dgm:ptLst>
  <dgm:cxnLst>
    <dgm:cxn modelId="{98E39B08-B2F2-664B-9992-F72365515CEF}" type="presOf" srcId="{0E50C0CB-F06E-4713-898C-42A3D215263F}" destId="{836E9453-6EE1-F548-8E3E-E469A3145B4A}" srcOrd="0" destOrd="0" presId="urn:microsoft.com/office/officeart/2005/8/layout/vList2"/>
    <dgm:cxn modelId="{4C04AD2E-CAE7-C342-BAAB-AADF709D9DD7}" type="presOf" srcId="{DEBDD4FE-CF73-44E6-A1ED-7B6DDCC4A7CC}" destId="{9D868665-96AA-9D49-BF5B-24960BCE6A26}" srcOrd="0" destOrd="0" presId="urn:microsoft.com/office/officeart/2005/8/layout/vList2"/>
    <dgm:cxn modelId="{5B791F39-EF76-4A1A-9005-6ABEE422FA49}" srcId="{DF15B228-BDBC-47CC-9F22-1A463E523860}" destId="{41D0BED8-6297-445C-AE1B-2C6FDE65B694}" srcOrd="0" destOrd="0" parTransId="{8A3EA1E1-6BB9-4A44-B11E-B9276A64FFC5}" sibTransId="{94415715-9159-405C-8360-C436E2611860}"/>
    <dgm:cxn modelId="{AC29EF55-AC23-4A12-AE8C-50AFE44D3620}" srcId="{DF15B228-BDBC-47CC-9F22-1A463E523860}" destId="{0E50C0CB-F06E-4713-898C-42A3D215263F}" srcOrd="2" destOrd="0" parTransId="{297E85D2-5E69-4006-A1E7-A43986630970}" sibTransId="{AE69EEA3-E297-4D96-A5C4-537733D54281}"/>
    <dgm:cxn modelId="{F0000B99-98A4-474E-9FD1-1EDBF5BBA2C6}" srcId="{DF15B228-BDBC-47CC-9F22-1A463E523860}" destId="{593E86F6-2952-434F-8D11-EE277E3E8836}" srcOrd="1" destOrd="0" parTransId="{52201EA1-6641-4216-BD00-5D412FD1173B}" sibTransId="{38FAB943-664F-4222-8CBB-683352640AFC}"/>
    <dgm:cxn modelId="{227B949B-9B53-4AEE-9EF9-CFAAA28B7945}" srcId="{DF15B228-BDBC-47CC-9F22-1A463E523860}" destId="{2D9AADC8-4A77-45E7-9B95-220665B06759}" srcOrd="3" destOrd="0" parTransId="{98F8F3B6-810F-44F9-9B12-C88AA0FC081F}" sibTransId="{174253FC-5AE4-4407-9089-F42AFEB3F61D}"/>
    <dgm:cxn modelId="{40B4DAB6-62CD-6E46-90A5-1DA4D47F4760}" type="presOf" srcId="{41D0BED8-6297-445C-AE1B-2C6FDE65B694}" destId="{D05CAFE8-240D-254E-921C-FDFBE3B56EEA}" srcOrd="0" destOrd="0" presId="urn:microsoft.com/office/officeart/2005/8/layout/vList2"/>
    <dgm:cxn modelId="{2730C8BB-8BF5-6D45-A78C-081E01CA7F3C}" type="presOf" srcId="{2D9AADC8-4A77-45E7-9B95-220665B06759}" destId="{CC319E5C-F396-CE40-8DEC-90D9E8CC53CE}" srcOrd="0" destOrd="0" presId="urn:microsoft.com/office/officeart/2005/8/layout/vList2"/>
    <dgm:cxn modelId="{6BE8B2D0-5C23-6A43-80FF-31D2307A8F70}" type="presOf" srcId="{DF15B228-BDBC-47CC-9F22-1A463E523860}" destId="{64D78DF5-85A7-9E4A-AEA6-73A9768248E4}" srcOrd="0" destOrd="0" presId="urn:microsoft.com/office/officeart/2005/8/layout/vList2"/>
    <dgm:cxn modelId="{CC1916D9-78A9-471E-A341-CDB0A61D89A9}" srcId="{DF15B228-BDBC-47CC-9F22-1A463E523860}" destId="{DEBDD4FE-CF73-44E6-A1ED-7B6DDCC4A7CC}" srcOrd="4" destOrd="0" parTransId="{18238F2E-6C4E-4287-BDC3-6C0EC6B1EA6E}" sibTransId="{E8DE55BC-9318-46F1-A934-12A9CE4B920A}"/>
    <dgm:cxn modelId="{5898C8DB-199F-044D-9BCE-F9C944CCB589}" type="presOf" srcId="{593E86F6-2952-434F-8D11-EE277E3E8836}" destId="{591AF98F-4DE4-C145-B1EF-F41D64A0FF98}" srcOrd="0" destOrd="0" presId="urn:microsoft.com/office/officeart/2005/8/layout/vList2"/>
    <dgm:cxn modelId="{47EB75AF-A566-8F4B-B559-D1C54508DB9C}" type="presParOf" srcId="{64D78DF5-85A7-9E4A-AEA6-73A9768248E4}" destId="{D05CAFE8-240D-254E-921C-FDFBE3B56EEA}" srcOrd="0" destOrd="0" presId="urn:microsoft.com/office/officeart/2005/8/layout/vList2"/>
    <dgm:cxn modelId="{7AED515E-B42B-BF4C-8A13-F766C4647FA7}" type="presParOf" srcId="{64D78DF5-85A7-9E4A-AEA6-73A9768248E4}" destId="{1073101C-B996-A34E-96E1-01129CA0C20D}" srcOrd="1" destOrd="0" presId="urn:microsoft.com/office/officeart/2005/8/layout/vList2"/>
    <dgm:cxn modelId="{F491418C-24F7-0D41-BBCC-C6E07A8BC3E7}" type="presParOf" srcId="{64D78DF5-85A7-9E4A-AEA6-73A9768248E4}" destId="{591AF98F-4DE4-C145-B1EF-F41D64A0FF98}" srcOrd="2" destOrd="0" presId="urn:microsoft.com/office/officeart/2005/8/layout/vList2"/>
    <dgm:cxn modelId="{46F1A4F6-A972-DA48-819E-67C1122DE39E}" type="presParOf" srcId="{64D78DF5-85A7-9E4A-AEA6-73A9768248E4}" destId="{77345978-F60D-194E-AE7A-3F83FFF9EC80}" srcOrd="3" destOrd="0" presId="urn:microsoft.com/office/officeart/2005/8/layout/vList2"/>
    <dgm:cxn modelId="{22350090-D95C-804B-AB5F-54DEFD6527AD}" type="presParOf" srcId="{64D78DF5-85A7-9E4A-AEA6-73A9768248E4}" destId="{836E9453-6EE1-F548-8E3E-E469A3145B4A}" srcOrd="4" destOrd="0" presId="urn:microsoft.com/office/officeart/2005/8/layout/vList2"/>
    <dgm:cxn modelId="{54AA757F-2AF9-F94B-97F0-C6414CB39E45}" type="presParOf" srcId="{64D78DF5-85A7-9E4A-AEA6-73A9768248E4}" destId="{F8F9FD4E-31BE-544C-B972-1E0BC1388F9A}" srcOrd="5" destOrd="0" presId="urn:microsoft.com/office/officeart/2005/8/layout/vList2"/>
    <dgm:cxn modelId="{443C3C1C-97C6-AD46-9E84-FD3A5EE3933D}" type="presParOf" srcId="{64D78DF5-85A7-9E4A-AEA6-73A9768248E4}" destId="{CC319E5C-F396-CE40-8DEC-90D9E8CC53CE}" srcOrd="6" destOrd="0" presId="urn:microsoft.com/office/officeart/2005/8/layout/vList2"/>
    <dgm:cxn modelId="{A5428273-BF30-D14B-AA63-9CDB9FF5A8D2}" type="presParOf" srcId="{64D78DF5-85A7-9E4A-AEA6-73A9768248E4}" destId="{9DD98B86-87E6-314E-8C0D-95D70EBF29A1}" srcOrd="7" destOrd="0" presId="urn:microsoft.com/office/officeart/2005/8/layout/vList2"/>
    <dgm:cxn modelId="{7C980B0B-5E9F-9E4B-96AE-29A9C13B18CC}" type="presParOf" srcId="{64D78DF5-85A7-9E4A-AEA6-73A9768248E4}" destId="{9D868665-96AA-9D49-BF5B-24960BCE6A2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FD1626-2673-4984-824B-B6E081EB0B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F7A5121-FCAD-4435-A94C-942CC345E7E9}">
      <dgm:prSet/>
      <dgm:spPr/>
      <dgm:t>
        <a:bodyPr/>
        <a:lstStyle/>
        <a:p>
          <a:r>
            <a:rPr lang="en-US" b="1"/>
            <a:t>Research Questions based on Guest and Host perspective</a:t>
          </a:r>
          <a:endParaRPr lang="en-US"/>
        </a:p>
      </dgm:t>
    </dgm:pt>
    <dgm:pt modelId="{12F8452A-1B68-4A18-8122-0728D0FB4098}" type="parTrans" cxnId="{AE93A14D-63E7-4683-9CCF-ACAF2D04C420}">
      <dgm:prSet/>
      <dgm:spPr/>
      <dgm:t>
        <a:bodyPr/>
        <a:lstStyle/>
        <a:p>
          <a:endParaRPr lang="en-US"/>
        </a:p>
      </dgm:t>
    </dgm:pt>
    <dgm:pt modelId="{F7F32445-3F3E-45C5-B502-AF71142AA3B1}" type="sibTrans" cxnId="{AE93A14D-63E7-4683-9CCF-ACAF2D04C420}">
      <dgm:prSet/>
      <dgm:spPr/>
      <dgm:t>
        <a:bodyPr/>
        <a:lstStyle/>
        <a:p>
          <a:endParaRPr lang="en-US"/>
        </a:p>
      </dgm:t>
    </dgm:pt>
    <dgm:pt modelId="{7A2C51EA-D5F4-450F-A8D3-1197566C5BD8}">
      <dgm:prSet/>
      <dgm:spPr/>
      <dgm:t>
        <a:bodyPr/>
        <a:lstStyle/>
        <a:p>
          <a:r>
            <a:rPr lang="en-US"/>
            <a:t>Choosing the best property according to our requirements?</a:t>
          </a:r>
        </a:p>
      </dgm:t>
    </dgm:pt>
    <dgm:pt modelId="{1EBC416F-5169-45B6-8EE4-C5EACCA9FBB0}" type="parTrans" cxnId="{465402F8-527A-4114-AC91-5B8CC0D4D598}">
      <dgm:prSet/>
      <dgm:spPr/>
      <dgm:t>
        <a:bodyPr/>
        <a:lstStyle/>
        <a:p>
          <a:endParaRPr lang="en-US"/>
        </a:p>
      </dgm:t>
    </dgm:pt>
    <dgm:pt modelId="{BC6EBE60-4831-4EDB-8181-1D9674196FDC}" type="sibTrans" cxnId="{465402F8-527A-4114-AC91-5B8CC0D4D598}">
      <dgm:prSet/>
      <dgm:spPr/>
      <dgm:t>
        <a:bodyPr/>
        <a:lstStyle/>
        <a:p>
          <a:endParaRPr lang="en-US"/>
        </a:p>
      </dgm:t>
    </dgm:pt>
    <dgm:pt modelId="{BA1E648B-A815-4DB6-A3B5-56BD84C0AC00}">
      <dgm:prSet/>
      <dgm:spPr/>
      <dgm:t>
        <a:bodyPr/>
        <a:lstStyle/>
        <a:p>
          <a:r>
            <a:rPr lang="en-IN"/>
            <a:t>Most and Least Expensive time to visit London</a:t>
          </a:r>
          <a:endParaRPr lang="en-US"/>
        </a:p>
      </dgm:t>
    </dgm:pt>
    <dgm:pt modelId="{55229699-7E17-4496-8971-9C2861E819B2}" type="parTrans" cxnId="{0218DD43-AB34-4BAA-9DB3-00B6BEF93E81}">
      <dgm:prSet/>
      <dgm:spPr/>
      <dgm:t>
        <a:bodyPr/>
        <a:lstStyle/>
        <a:p>
          <a:endParaRPr lang="en-US"/>
        </a:p>
      </dgm:t>
    </dgm:pt>
    <dgm:pt modelId="{86F52A60-15F7-44E5-9F7F-7EBC55E16053}" type="sibTrans" cxnId="{0218DD43-AB34-4BAA-9DB3-00B6BEF93E81}">
      <dgm:prSet/>
      <dgm:spPr/>
      <dgm:t>
        <a:bodyPr/>
        <a:lstStyle/>
        <a:p>
          <a:endParaRPr lang="en-US"/>
        </a:p>
      </dgm:t>
    </dgm:pt>
    <dgm:pt modelId="{F23B75FC-BD62-43B5-86E8-445D94C76D58}">
      <dgm:prSet/>
      <dgm:spPr/>
      <dgm:t>
        <a:bodyPr/>
        <a:lstStyle/>
        <a:p>
          <a:r>
            <a:rPr lang="en-IN"/>
            <a:t>Finding the Busiest Month By Listing Availability? When to plan for vacation?</a:t>
          </a:r>
          <a:endParaRPr lang="en-US"/>
        </a:p>
      </dgm:t>
    </dgm:pt>
    <dgm:pt modelId="{BE8E9691-338A-413A-AE95-C1E695C2CECA}" type="parTrans" cxnId="{515618CA-DB3D-455E-BD32-B2FFCD90DFBB}">
      <dgm:prSet/>
      <dgm:spPr/>
      <dgm:t>
        <a:bodyPr/>
        <a:lstStyle/>
        <a:p>
          <a:endParaRPr lang="en-US"/>
        </a:p>
      </dgm:t>
    </dgm:pt>
    <dgm:pt modelId="{E2701787-2820-4E1B-9B55-DA9DBC9CC645}" type="sibTrans" cxnId="{515618CA-DB3D-455E-BD32-B2FFCD90DFBB}">
      <dgm:prSet/>
      <dgm:spPr/>
      <dgm:t>
        <a:bodyPr/>
        <a:lstStyle/>
        <a:p>
          <a:endParaRPr lang="en-US"/>
        </a:p>
      </dgm:t>
    </dgm:pt>
    <dgm:pt modelId="{54DCBCDC-803B-4457-BD25-3E1BE4FA8576}">
      <dgm:prSet/>
      <dgm:spPr/>
      <dgm:t>
        <a:bodyPr/>
        <a:lstStyle/>
        <a:p>
          <a:r>
            <a:rPr lang="en-IN"/>
            <a:t>Renting Price based on the Accommodates</a:t>
          </a:r>
          <a:endParaRPr lang="en-US"/>
        </a:p>
      </dgm:t>
    </dgm:pt>
    <dgm:pt modelId="{65791EB9-FC46-4CBC-BB69-A55322E9A723}" type="parTrans" cxnId="{CA08955C-A09D-4CA0-ABE8-307E595898FF}">
      <dgm:prSet/>
      <dgm:spPr/>
      <dgm:t>
        <a:bodyPr/>
        <a:lstStyle/>
        <a:p>
          <a:endParaRPr lang="en-US"/>
        </a:p>
      </dgm:t>
    </dgm:pt>
    <dgm:pt modelId="{56CB72ED-42AB-4ADD-A677-5E315C4277A0}" type="sibTrans" cxnId="{CA08955C-A09D-4CA0-ABE8-307E595898FF}">
      <dgm:prSet/>
      <dgm:spPr/>
      <dgm:t>
        <a:bodyPr/>
        <a:lstStyle/>
        <a:p>
          <a:endParaRPr lang="en-US"/>
        </a:p>
      </dgm:t>
    </dgm:pt>
    <dgm:pt modelId="{41684876-D691-4082-BC56-C356FDFED2CE}">
      <dgm:prSet/>
      <dgm:spPr/>
      <dgm:t>
        <a:bodyPr/>
        <a:lstStyle/>
        <a:p>
          <a:r>
            <a:rPr lang="en-IN" dirty="0"/>
            <a:t>Judging the Host Response and Acceptance Rate? </a:t>
          </a:r>
          <a:endParaRPr lang="en-US" dirty="0"/>
        </a:p>
      </dgm:t>
    </dgm:pt>
    <dgm:pt modelId="{D5E73051-F6A8-4275-8325-512E9A90010F}" type="parTrans" cxnId="{DAA2388E-979A-4A27-8A27-38F1483B58F4}">
      <dgm:prSet/>
      <dgm:spPr/>
      <dgm:t>
        <a:bodyPr/>
        <a:lstStyle/>
        <a:p>
          <a:endParaRPr lang="en-US"/>
        </a:p>
      </dgm:t>
    </dgm:pt>
    <dgm:pt modelId="{CB2D7FD4-3FA3-4F04-B497-DD3B51395F95}" type="sibTrans" cxnId="{DAA2388E-979A-4A27-8A27-38F1483B58F4}">
      <dgm:prSet/>
      <dgm:spPr/>
      <dgm:t>
        <a:bodyPr/>
        <a:lstStyle/>
        <a:p>
          <a:endParaRPr lang="en-US"/>
        </a:p>
      </dgm:t>
    </dgm:pt>
    <dgm:pt modelId="{5F845D68-8E39-430C-ACA7-AEAA8B46237E}">
      <dgm:prSet/>
      <dgm:spPr/>
      <dgm:t>
        <a:bodyPr/>
        <a:lstStyle/>
        <a:p>
          <a:r>
            <a:rPr lang="en-IN" dirty="0"/>
            <a:t>Future Price Prediction? </a:t>
          </a:r>
          <a:endParaRPr lang="en-US" dirty="0"/>
        </a:p>
      </dgm:t>
    </dgm:pt>
    <dgm:pt modelId="{6F0E40B4-BC66-43FF-BB27-2C244C57585C}" type="parTrans" cxnId="{D9324AA5-A9A0-4CDB-83D7-603A0C4119C1}">
      <dgm:prSet/>
      <dgm:spPr/>
      <dgm:t>
        <a:bodyPr/>
        <a:lstStyle/>
        <a:p>
          <a:endParaRPr lang="en-US"/>
        </a:p>
      </dgm:t>
    </dgm:pt>
    <dgm:pt modelId="{F25D93D5-9419-4EA0-8B1E-86AE952B8D3B}" type="sibTrans" cxnId="{D9324AA5-A9A0-4CDB-83D7-603A0C4119C1}">
      <dgm:prSet/>
      <dgm:spPr/>
      <dgm:t>
        <a:bodyPr/>
        <a:lstStyle/>
        <a:p>
          <a:endParaRPr lang="en-US"/>
        </a:p>
      </dgm:t>
    </dgm:pt>
    <dgm:pt modelId="{4EA253BF-E8EA-EC4B-AF02-432B100CDA36}" type="pres">
      <dgm:prSet presAssocID="{2DFD1626-2673-4984-824B-B6E081EB0B8A}" presName="linear" presStyleCnt="0">
        <dgm:presLayoutVars>
          <dgm:animLvl val="lvl"/>
          <dgm:resizeHandles val="exact"/>
        </dgm:presLayoutVars>
      </dgm:prSet>
      <dgm:spPr/>
    </dgm:pt>
    <dgm:pt modelId="{0C36D29D-0C6D-8848-AF2F-8FDBF161E3CC}" type="pres">
      <dgm:prSet presAssocID="{2F7A5121-FCAD-4435-A94C-942CC345E7E9}" presName="parentText" presStyleLbl="node1" presStyleIdx="0" presStyleCnt="7">
        <dgm:presLayoutVars>
          <dgm:chMax val="0"/>
          <dgm:bulletEnabled val="1"/>
        </dgm:presLayoutVars>
      </dgm:prSet>
      <dgm:spPr/>
    </dgm:pt>
    <dgm:pt modelId="{D7CD96E0-0C60-F24C-BFCE-76A5491F769E}" type="pres">
      <dgm:prSet presAssocID="{F7F32445-3F3E-45C5-B502-AF71142AA3B1}" presName="spacer" presStyleCnt="0"/>
      <dgm:spPr/>
    </dgm:pt>
    <dgm:pt modelId="{F5BE6BD5-AA76-0C44-B0D3-315500E4D9F2}" type="pres">
      <dgm:prSet presAssocID="{7A2C51EA-D5F4-450F-A8D3-1197566C5BD8}" presName="parentText" presStyleLbl="node1" presStyleIdx="1" presStyleCnt="7">
        <dgm:presLayoutVars>
          <dgm:chMax val="0"/>
          <dgm:bulletEnabled val="1"/>
        </dgm:presLayoutVars>
      </dgm:prSet>
      <dgm:spPr/>
    </dgm:pt>
    <dgm:pt modelId="{6893CCAA-4061-1F43-BAA2-6B353FEAD7BE}" type="pres">
      <dgm:prSet presAssocID="{BC6EBE60-4831-4EDB-8181-1D9674196FDC}" presName="spacer" presStyleCnt="0"/>
      <dgm:spPr/>
    </dgm:pt>
    <dgm:pt modelId="{FE94403D-9359-2349-880B-93F11392A585}" type="pres">
      <dgm:prSet presAssocID="{BA1E648B-A815-4DB6-A3B5-56BD84C0AC00}" presName="parentText" presStyleLbl="node1" presStyleIdx="2" presStyleCnt="7">
        <dgm:presLayoutVars>
          <dgm:chMax val="0"/>
          <dgm:bulletEnabled val="1"/>
        </dgm:presLayoutVars>
      </dgm:prSet>
      <dgm:spPr/>
    </dgm:pt>
    <dgm:pt modelId="{263DC178-EA7E-0249-A116-2B3BBEC0284B}" type="pres">
      <dgm:prSet presAssocID="{86F52A60-15F7-44E5-9F7F-7EBC55E16053}" presName="spacer" presStyleCnt="0"/>
      <dgm:spPr/>
    </dgm:pt>
    <dgm:pt modelId="{957E3A18-5A9B-2E49-AEAB-F8CC5730599F}" type="pres">
      <dgm:prSet presAssocID="{F23B75FC-BD62-43B5-86E8-445D94C76D58}" presName="parentText" presStyleLbl="node1" presStyleIdx="3" presStyleCnt="7">
        <dgm:presLayoutVars>
          <dgm:chMax val="0"/>
          <dgm:bulletEnabled val="1"/>
        </dgm:presLayoutVars>
      </dgm:prSet>
      <dgm:spPr/>
    </dgm:pt>
    <dgm:pt modelId="{F00666D2-B6D7-CD43-AF79-450DC5FF0869}" type="pres">
      <dgm:prSet presAssocID="{E2701787-2820-4E1B-9B55-DA9DBC9CC645}" presName="spacer" presStyleCnt="0"/>
      <dgm:spPr/>
    </dgm:pt>
    <dgm:pt modelId="{C6F69D34-3506-B64A-94BF-BFE6243AEA62}" type="pres">
      <dgm:prSet presAssocID="{54DCBCDC-803B-4457-BD25-3E1BE4FA8576}" presName="parentText" presStyleLbl="node1" presStyleIdx="4" presStyleCnt="7">
        <dgm:presLayoutVars>
          <dgm:chMax val="0"/>
          <dgm:bulletEnabled val="1"/>
        </dgm:presLayoutVars>
      </dgm:prSet>
      <dgm:spPr/>
    </dgm:pt>
    <dgm:pt modelId="{8C2D5C79-6B84-B746-B19D-11BC16B8C2D1}" type="pres">
      <dgm:prSet presAssocID="{56CB72ED-42AB-4ADD-A677-5E315C4277A0}" presName="spacer" presStyleCnt="0"/>
      <dgm:spPr/>
    </dgm:pt>
    <dgm:pt modelId="{74A907D5-7B0D-7642-BC61-6C667155EC75}" type="pres">
      <dgm:prSet presAssocID="{41684876-D691-4082-BC56-C356FDFED2CE}" presName="parentText" presStyleLbl="node1" presStyleIdx="5" presStyleCnt="7">
        <dgm:presLayoutVars>
          <dgm:chMax val="0"/>
          <dgm:bulletEnabled val="1"/>
        </dgm:presLayoutVars>
      </dgm:prSet>
      <dgm:spPr/>
    </dgm:pt>
    <dgm:pt modelId="{4C5D6D2B-3A2A-5148-B3CF-D7B6D3A79C45}" type="pres">
      <dgm:prSet presAssocID="{CB2D7FD4-3FA3-4F04-B497-DD3B51395F95}" presName="spacer" presStyleCnt="0"/>
      <dgm:spPr/>
    </dgm:pt>
    <dgm:pt modelId="{33B76DD1-32D6-EE49-A049-E7C60D448A55}" type="pres">
      <dgm:prSet presAssocID="{5F845D68-8E39-430C-ACA7-AEAA8B46237E}" presName="parentText" presStyleLbl="node1" presStyleIdx="6" presStyleCnt="7">
        <dgm:presLayoutVars>
          <dgm:chMax val="0"/>
          <dgm:bulletEnabled val="1"/>
        </dgm:presLayoutVars>
      </dgm:prSet>
      <dgm:spPr/>
    </dgm:pt>
  </dgm:ptLst>
  <dgm:cxnLst>
    <dgm:cxn modelId="{519E3D12-97A5-C74E-901B-F0459A120E24}" type="presOf" srcId="{5F845D68-8E39-430C-ACA7-AEAA8B46237E}" destId="{33B76DD1-32D6-EE49-A049-E7C60D448A55}" srcOrd="0" destOrd="0" presId="urn:microsoft.com/office/officeart/2005/8/layout/vList2"/>
    <dgm:cxn modelId="{D8C92429-A5A3-D64F-84C8-3268B2CB0147}" type="presOf" srcId="{54DCBCDC-803B-4457-BD25-3E1BE4FA8576}" destId="{C6F69D34-3506-B64A-94BF-BFE6243AEA62}" srcOrd="0" destOrd="0" presId="urn:microsoft.com/office/officeart/2005/8/layout/vList2"/>
    <dgm:cxn modelId="{0218DD43-AB34-4BAA-9DB3-00B6BEF93E81}" srcId="{2DFD1626-2673-4984-824B-B6E081EB0B8A}" destId="{BA1E648B-A815-4DB6-A3B5-56BD84C0AC00}" srcOrd="2" destOrd="0" parTransId="{55229699-7E17-4496-8971-9C2861E819B2}" sibTransId="{86F52A60-15F7-44E5-9F7F-7EBC55E16053}"/>
    <dgm:cxn modelId="{AE93A14D-63E7-4683-9CCF-ACAF2D04C420}" srcId="{2DFD1626-2673-4984-824B-B6E081EB0B8A}" destId="{2F7A5121-FCAD-4435-A94C-942CC345E7E9}" srcOrd="0" destOrd="0" parTransId="{12F8452A-1B68-4A18-8122-0728D0FB4098}" sibTransId="{F7F32445-3F3E-45C5-B502-AF71142AA3B1}"/>
    <dgm:cxn modelId="{CA08955C-A09D-4CA0-ABE8-307E595898FF}" srcId="{2DFD1626-2673-4984-824B-B6E081EB0B8A}" destId="{54DCBCDC-803B-4457-BD25-3E1BE4FA8576}" srcOrd="4" destOrd="0" parTransId="{65791EB9-FC46-4CBC-BB69-A55322E9A723}" sibTransId="{56CB72ED-42AB-4ADD-A677-5E315C4277A0}"/>
    <dgm:cxn modelId="{8578FE77-AB5A-C546-973E-7AEF226D2EE3}" type="presOf" srcId="{2DFD1626-2673-4984-824B-B6E081EB0B8A}" destId="{4EA253BF-E8EA-EC4B-AF02-432B100CDA36}" srcOrd="0" destOrd="0" presId="urn:microsoft.com/office/officeart/2005/8/layout/vList2"/>
    <dgm:cxn modelId="{D61FDE88-A18E-C444-B9BB-F741BBE8CF1A}" type="presOf" srcId="{2F7A5121-FCAD-4435-A94C-942CC345E7E9}" destId="{0C36D29D-0C6D-8848-AF2F-8FDBF161E3CC}" srcOrd="0" destOrd="0" presId="urn:microsoft.com/office/officeart/2005/8/layout/vList2"/>
    <dgm:cxn modelId="{DAA2388E-979A-4A27-8A27-38F1483B58F4}" srcId="{2DFD1626-2673-4984-824B-B6E081EB0B8A}" destId="{41684876-D691-4082-BC56-C356FDFED2CE}" srcOrd="5" destOrd="0" parTransId="{D5E73051-F6A8-4275-8325-512E9A90010F}" sibTransId="{CB2D7FD4-3FA3-4F04-B497-DD3B51395F95}"/>
    <dgm:cxn modelId="{B740FA92-D305-784C-946E-049E911893EA}" type="presOf" srcId="{7A2C51EA-D5F4-450F-A8D3-1197566C5BD8}" destId="{F5BE6BD5-AA76-0C44-B0D3-315500E4D9F2}" srcOrd="0" destOrd="0" presId="urn:microsoft.com/office/officeart/2005/8/layout/vList2"/>
    <dgm:cxn modelId="{E31577A4-8EE4-D041-AFDD-857E3A2A5C65}" type="presOf" srcId="{F23B75FC-BD62-43B5-86E8-445D94C76D58}" destId="{957E3A18-5A9B-2E49-AEAB-F8CC5730599F}" srcOrd="0" destOrd="0" presId="urn:microsoft.com/office/officeart/2005/8/layout/vList2"/>
    <dgm:cxn modelId="{D9324AA5-A9A0-4CDB-83D7-603A0C4119C1}" srcId="{2DFD1626-2673-4984-824B-B6E081EB0B8A}" destId="{5F845D68-8E39-430C-ACA7-AEAA8B46237E}" srcOrd="6" destOrd="0" parTransId="{6F0E40B4-BC66-43FF-BB27-2C244C57585C}" sibTransId="{F25D93D5-9419-4EA0-8B1E-86AE952B8D3B}"/>
    <dgm:cxn modelId="{7F3F51B8-3383-C741-BEB6-9DB8DC3BB754}" type="presOf" srcId="{BA1E648B-A815-4DB6-A3B5-56BD84C0AC00}" destId="{FE94403D-9359-2349-880B-93F11392A585}" srcOrd="0" destOrd="0" presId="urn:microsoft.com/office/officeart/2005/8/layout/vList2"/>
    <dgm:cxn modelId="{515618CA-DB3D-455E-BD32-B2FFCD90DFBB}" srcId="{2DFD1626-2673-4984-824B-B6E081EB0B8A}" destId="{F23B75FC-BD62-43B5-86E8-445D94C76D58}" srcOrd="3" destOrd="0" parTransId="{BE8E9691-338A-413A-AE95-C1E695C2CECA}" sibTransId="{E2701787-2820-4E1B-9B55-DA9DBC9CC645}"/>
    <dgm:cxn modelId="{196582D9-5B58-AD4A-8167-37D6D9C8297A}" type="presOf" srcId="{41684876-D691-4082-BC56-C356FDFED2CE}" destId="{74A907D5-7B0D-7642-BC61-6C667155EC75}" srcOrd="0" destOrd="0" presId="urn:microsoft.com/office/officeart/2005/8/layout/vList2"/>
    <dgm:cxn modelId="{465402F8-527A-4114-AC91-5B8CC0D4D598}" srcId="{2DFD1626-2673-4984-824B-B6E081EB0B8A}" destId="{7A2C51EA-D5F4-450F-A8D3-1197566C5BD8}" srcOrd="1" destOrd="0" parTransId="{1EBC416F-5169-45B6-8EE4-C5EACCA9FBB0}" sibTransId="{BC6EBE60-4831-4EDB-8181-1D9674196FDC}"/>
    <dgm:cxn modelId="{B8DACAB0-ABCD-B140-BB83-2EC664F5ED4F}" type="presParOf" srcId="{4EA253BF-E8EA-EC4B-AF02-432B100CDA36}" destId="{0C36D29D-0C6D-8848-AF2F-8FDBF161E3CC}" srcOrd="0" destOrd="0" presId="urn:microsoft.com/office/officeart/2005/8/layout/vList2"/>
    <dgm:cxn modelId="{6BB36851-E13A-B34C-A3DB-E924F02AE33D}" type="presParOf" srcId="{4EA253BF-E8EA-EC4B-AF02-432B100CDA36}" destId="{D7CD96E0-0C60-F24C-BFCE-76A5491F769E}" srcOrd="1" destOrd="0" presId="urn:microsoft.com/office/officeart/2005/8/layout/vList2"/>
    <dgm:cxn modelId="{209AF0B3-C9E6-E047-9B2D-D5A2DB2D35A6}" type="presParOf" srcId="{4EA253BF-E8EA-EC4B-AF02-432B100CDA36}" destId="{F5BE6BD5-AA76-0C44-B0D3-315500E4D9F2}" srcOrd="2" destOrd="0" presId="urn:microsoft.com/office/officeart/2005/8/layout/vList2"/>
    <dgm:cxn modelId="{C9C6106D-93AC-3F4E-BE55-15CB79CE49E5}" type="presParOf" srcId="{4EA253BF-E8EA-EC4B-AF02-432B100CDA36}" destId="{6893CCAA-4061-1F43-BAA2-6B353FEAD7BE}" srcOrd="3" destOrd="0" presId="urn:microsoft.com/office/officeart/2005/8/layout/vList2"/>
    <dgm:cxn modelId="{B441ABFB-DA42-A948-BE86-D40B0440BD82}" type="presParOf" srcId="{4EA253BF-E8EA-EC4B-AF02-432B100CDA36}" destId="{FE94403D-9359-2349-880B-93F11392A585}" srcOrd="4" destOrd="0" presId="urn:microsoft.com/office/officeart/2005/8/layout/vList2"/>
    <dgm:cxn modelId="{D8BFBDCC-431E-8940-922E-F35FB72EC45A}" type="presParOf" srcId="{4EA253BF-E8EA-EC4B-AF02-432B100CDA36}" destId="{263DC178-EA7E-0249-A116-2B3BBEC0284B}" srcOrd="5" destOrd="0" presId="urn:microsoft.com/office/officeart/2005/8/layout/vList2"/>
    <dgm:cxn modelId="{48626559-E682-A14F-84C0-CE4655667AF7}" type="presParOf" srcId="{4EA253BF-E8EA-EC4B-AF02-432B100CDA36}" destId="{957E3A18-5A9B-2E49-AEAB-F8CC5730599F}" srcOrd="6" destOrd="0" presId="urn:microsoft.com/office/officeart/2005/8/layout/vList2"/>
    <dgm:cxn modelId="{1A7C400A-E977-7747-A040-773725A6FA8C}" type="presParOf" srcId="{4EA253BF-E8EA-EC4B-AF02-432B100CDA36}" destId="{F00666D2-B6D7-CD43-AF79-450DC5FF0869}" srcOrd="7" destOrd="0" presId="urn:microsoft.com/office/officeart/2005/8/layout/vList2"/>
    <dgm:cxn modelId="{AD8087AA-692A-4048-85D9-30AB306AB9B2}" type="presParOf" srcId="{4EA253BF-E8EA-EC4B-AF02-432B100CDA36}" destId="{C6F69D34-3506-B64A-94BF-BFE6243AEA62}" srcOrd="8" destOrd="0" presId="urn:microsoft.com/office/officeart/2005/8/layout/vList2"/>
    <dgm:cxn modelId="{7288920F-43B7-3E4D-A544-BD2BED9B37BB}" type="presParOf" srcId="{4EA253BF-E8EA-EC4B-AF02-432B100CDA36}" destId="{8C2D5C79-6B84-B746-B19D-11BC16B8C2D1}" srcOrd="9" destOrd="0" presId="urn:microsoft.com/office/officeart/2005/8/layout/vList2"/>
    <dgm:cxn modelId="{F4FF6330-675D-6B41-9453-C8A394887C56}" type="presParOf" srcId="{4EA253BF-E8EA-EC4B-AF02-432B100CDA36}" destId="{74A907D5-7B0D-7642-BC61-6C667155EC75}" srcOrd="10" destOrd="0" presId="urn:microsoft.com/office/officeart/2005/8/layout/vList2"/>
    <dgm:cxn modelId="{E0485A30-3547-C04C-9C09-5197ECB45F85}" type="presParOf" srcId="{4EA253BF-E8EA-EC4B-AF02-432B100CDA36}" destId="{4C5D6D2B-3A2A-5148-B3CF-D7B6D3A79C45}" srcOrd="11" destOrd="0" presId="urn:microsoft.com/office/officeart/2005/8/layout/vList2"/>
    <dgm:cxn modelId="{9EEA27EC-AFF8-584D-B157-0424497376D0}" type="presParOf" srcId="{4EA253BF-E8EA-EC4B-AF02-432B100CDA36}" destId="{33B76DD1-32D6-EE49-A049-E7C60D448A5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F3D83-1AF6-494C-ADF5-35D77E7B0D50}">
      <dsp:nvSpPr>
        <dsp:cNvPr id="0" name=""/>
        <dsp:cNvSpPr/>
      </dsp:nvSpPr>
      <dsp:spPr>
        <a:xfrm>
          <a:off x="1197" y="813368"/>
          <a:ext cx="4670645" cy="28023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Airbnb is a vacation rental platform where the user can rent a home for tourism experiences. </a:t>
          </a:r>
          <a:endParaRPr lang="en-US" sz="3200" kern="1200" dirty="0"/>
        </a:p>
      </dsp:txBody>
      <dsp:txXfrm>
        <a:off x="1197" y="813368"/>
        <a:ext cx="4670645" cy="2802387"/>
      </dsp:txXfrm>
    </dsp:sp>
    <dsp:sp modelId="{0AA14F75-E50F-AF47-B77A-B4E9F1CC8D6D}">
      <dsp:nvSpPr>
        <dsp:cNvPr id="0" name=""/>
        <dsp:cNvSpPr/>
      </dsp:nvSpPr>
      <dsp:spPr>
        <a:xfrm>
          <a:off x="5138907" y="813368"/>
          <a:ext cx="4670645" cy="28023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User can also list their properties in Airbnb for renting it out.</a:t>
          </a:r>
          <a:endParaRPr lang="en-US" sz="3300" kern="1200" dirty="0"/>
        </a:p>
      </dsp:txBody>
      <dsp:txXfrm>
        <a:off x="5138907" y="813368"/>
        <a:ext cx="4670645" cy="2802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776C5-C0A4-4254-8F70-5A2B4CCC5D43}">
      <dsp:nvSpPr>
        <dsp:cNvPr id="0" name=""/>
        <dsp:cNvSpPr/>
      </dsp:nvSpPr>
      <dsp:spPr>
        <a:xfrm>
          <a:off x="1395374" y="42803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04619-6679-4106-8622-3D03526ED699}">
      <dsp:nvSpPr>
        <dsp:cNvPr id="0" name=""/>
        <dsp:cNvSpPr/>
      </dsp:nvSpPr>
      <dsp:spPr>
        <a:xfrm>
          <a:off x="207374" y="284221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baseline="0"/>
            <a:t>To find a better accommodation for the guests in London</a:t>
          </a:r>
          <a:endParaRPr lang="en-US" sz="2600" kern="1200"/>
        </a:p>
      </dsp:txBody>
      <dsp:txXfrm>
        <a:off x="207374" y="2842214"/>
        <a:ext cx="4320000" cy="720000"/>
      </dsp:txXfrm>
    </dsp:sp>
    <dsp:sp modelId="{ABF24AE6-C67D-40D7-A4AD-5078E965E566}">
      <dsp:nvSpPr>
        <dsp:cNvPr id="0" name=""/>
        <dsp:cNvSpPr/>
      </dsp:nvSpPr>
      <dsp:spPr>
        <a:xfrm>
          <a:off x="6471375" y="42803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3F263-B552-46FF-9D88-54B91882F81A}">
      <dsp:nvSpPr>
        <dsp:cNvPr id="0" name=""/>
        <dsp:cNvSpPr/>
      </dsp:nvSpPr>
      <dsp:spPr>
        <a:xfrm>
          <a:off x="5283375" y="284221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baseline="0"/>
            <a:t>To improve host’s business in Airbnb London </a:t>
          </a:r>
          <a:endParaRPr lang="en-US" sz="2600" kern="1200"/>
        </a:p>
      </dsp:txBody>
      <dsp:txXfrm>
        <a:off x="5283375" y="2842214"/>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D0248-7ABA-4C88-A6BA-41554128BC7B}">
      <dsp:nvSpPr>
        <dsp:cNvPr id="0" name=""/>
        <dsp:cNvSpPr/>
      </dsp:nvSpPr>
      <dsp:spPr>
        <a:xfrm>
          <a:off x="666305" y="694770"/>
          <a:ext cx="1250704" cy="125070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04169-88C2-4F02-BDAA-EEB57FB078DD}">
      <dsp:nvSpPr>
        <dsp:cNvPr id="0" name=""/>
        <dsp:cNvSpPr/>
      </dsp:nvSpPr>
      <dsp:spPr>
        <a:xfrm>
          <a:off x="932849" y="961313"/>
          <a:ext cx="717617" cy="717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BC5F9-51C8-4AE3-8035-12B48CBCA1A0}">
      <dsp:nvSpPr>
        <dsp:cNvPr id="0" name=""/>
        <dsp:cNvSpPr/>
      </dsp:nvSpPr>
      <dsp:spPr>
        <a:xfrm>
          <a:off x="266489"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Sources</a:t>
          </a:r>
        </a:p>
      </dsp:txBody>
      <dsp:txXfrm>
        <a:off x="266489" y="2335038"/>
        <a:ext cx="2050335" cy="720000"/>
      </dsp:txXfrm>
    </dsp:sp>
    <dsp:sp modelId="{F9CCB558-11C1-4ACB-BAFE-22C91B3CB786}">
      <dsp:nvSpPr>
        <dsp:cNvPr id="0" name=""/>
        <dsp:cNvSpPr/>
      </dsp:nvSpPr>
      <dsp:spPr>
        <a:xfrm>
          <a:off x="3075450" y="694770"/>
          <a:ext cx="1250704" cy="125070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640F6-7901-45AE-9CA8-D4FBB1875030}">
      <dsp:nvSpPr>
        <dsp:cNvPr id="0" name=""/>
        <dsp:cNvSpPr/>
      </dsp:nvSpPr>
      <dsp:spPr>
        <a:xfrm>
          <a:off x="3341993" y="961313"/>
          <a:ext cx="717617" cy="717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876C0-38EC-4E9A-98A6-B1F3BCA83258}">
      <dsp:nvSpPr>
        <dsp:cNvPr id="0" name=""/>
        <dsp:cNvSpPr/>
      </dsp:nvSpPr>
      <dsp:spPr>
        <a:xfrm>
          <a:off x="2675634"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Cleanup and Exploration</a:t>
          </a:r>
        </a:p>
      </dsp:txBody>
      <dsp:txXfrm>
        <a:off x="2675634" y="2335038"/>
        <a:ext cx="2050335" cy="720000"/>
      </dsp:txXfrm>
    </dsp:sp>
    <dsp:sp modelId="{8FA4FDF4-E132-4148-BE7F-AE878AAE523A}">
      <dsp:nvSpPr>
        <dsp:cNvPr id="0" name=""/>
        <dsp:cNvSpPr/>
      </dsp:nvSpPr>
      <dsp:spPr>
        <a:xfrm>
          <a:off x="5484594" y="694770"/>
          <a:ext cx="1250704" cy="125070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B6C0A-432F-4662-A944-D7CD6462E226}">
      <dsp:nvSpPr>
        <dsp:cNvPr id="0" name=""/>
        <dsp:cNvSpPr/>
      </dsp:nvSpPr>
      <dsp:spPr>
        <a:xfrm>
          <a:off x="5751138" y="961313"/>
          <a:ext cx="717617" cy="717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6AE6D-24F1-4E74-9FA3-7E586F7B6B76}">
      <dsp:nvSpPr>
        <dsp:cNvPr id="0" name=""/>
        <dsp:cNvSpPr/>
      </dsp:nvSpPr>
      <dsp:spPr>
        <a:xfrm>
          <a:off x="5084779"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Data Visualization</a:t>
          </a:r>
        </a:p>
      </dsp:txBody>
      <dsp:txXfrm>
        <a:off x="5084779" y="2335038"/>
        <a:ext cx="2050335" cy="720000"/>
      </dsp:txXfrm>
    </dsp:sp>
    <dsp:sp modelId="{146046AD-608D-4BF5-AC5D-B95C9123BD8C}">
      <dsp:nvSpPr>
        <dsp:cNvPr id="0" name=""/>
        <dsp:cNvSpPr/>
      </dsp:nvSpPr>
      <dsp:spPr>
        <a:xfrm>
          <a:off x="7893739" y="694770"/>
          <a:ext cx="1250704" cy="125070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01011-AD30-4FBA-9F84-08F05BCB691C}">
      <dsp:nvSpPr>
        <dsp:cNvPr id="0" name=""/>
        <dsp:cNvSpPr/>
      </dsp:nvSpPr>
      <dsp:spPr>
        <a:xfrm>
          <a:off x="8160283" y="961313"/>
          <a:ext cx="717617" cy="717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0BFA0-6FBD-42E5-98CD-F8C501CEF77B}">
      <dsp:nvSpPr>
        <dsp:cNvPr id="0" name=""/>
        <dsp:cNvSpPr/>
      </dsp:nvSpPr>
      <dsp:spPr>
        <a:xfrm>
          <a:off x="7493924" y="2335038"/>
          <a:ext cx="20503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Takeaways</a:t>
          </a:r>
        </a:p>
      </dsp:txBody>
      <dsp:txXfrm>
        <a:off x="7493924" y="2335038"/>
        <a:ext cx="205033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49010-B13D-43AB-8F80-D3E33C984634}">
      <dsp:nvSpPr>
        <dsp:cNvPr id="0" name=""/>
        <dsp:cNvSpPr/>
      </dsp:nvSpPr>
      <dsp:spPr>
        <a:xfrm>
          <a:off x="342161" y="443595"/>
          <a:ext cx="1069048" cy="106904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DA432-E8AA-4D9F-837A-27A083057BC9}">
      <dsp:nvSpPr>
        <dsp:cNvPr id="0" name=""/>
        <dsp:cNvSpPr/>
      </dsp:nvSpPr>
      <dsp:spPr>
        <a:xfrm>
          <a:off x="569991" y="671425"/>
          <a:ext cx="613388" cy="61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645511-F29E-4518-A424-683AAD7723A1}">
      <dsp:nvSpPr>
        <dsp:cNvPr id="0" name=""/>
        <dsp:cNvSpPr/>
      </dsp:nvSpPr>
      <dsp:spPr>
        <a:xfrm>
          <a:off x="416" y="1845626"/>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Listings</a:t>
          </a:r>
        </a:p>
      </dsp:txBody>
      <dsp:txXfrm>
        <a:off x="416" y="1845626"/>
        <a:ext cx="1752539" cy="701015"/>
      </dsp:txXfrm>
    </dsp:sp>
    <dsp:sp modelId="{D34EFF17-CBFF-4821-A4EE-87242010432B}">
      <dsp:nvSpPr>
        <dsp:cNvPr id="0" name=""/>
        <dsp:cNvSpPr/>
      </dsp:nvSpPr>
      <dsp:spPr>
        <a:xfrm>
          <a:off x="2401395" y="443595"/>
          <a:ext cx="1069048" cy="106904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2CB2A-4D33-4BEF-BB1B-D4F1B2DFE519}">
      <dsp:nvSpPr>
        <dsp:cNvPr id="0" name=""/>
        <dsp:cNvSpPr/>
      </dsp:nvSpPr>
      <dsp:spPr>
        <a:xfrm>
          <a:off x="2629225" y="671425"/>
          <a:ext cx="613388" cy="61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48CAF-AFCB-49BD-9E91-101A62FD034D}">
      <dsp:nvSpPr>
        <dsp:cNvPr id="0" name=""/>
        <dsp:cNvSpPr/>
      </dsp:nvSpPr>
      <dsp:spPr>
        <a:xfrm>
          <a:off x="2059650" y="1845626"/>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Reviews</a:t>
          </a:r>
        </a:p>
      </dsp:txBody>
      <dsp:txXfrm>
        <a:off x="2059650" y="1845626"/>
        <a:ext cx="1752539" cy="701015"/>
      </dsp:txXfrm>
    </dsp:sp>
    <dsp:sp modelId="{72BC7B1E-09CF-49D9-BB8C-AC1A6C37FF1E}">
      <dsp:nvSpPr>
        <dsp:cNvPr id="0" name=""/>
        <dsp:cNvSpPr/>
      </dsp:nvSpPr>
      <dsp:spPr>
        <a:xfrm>
          <a:off x="342161" y="2984776"/>
          <a:ext cx="1069048" cy="106904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85D13-733E-4069-A022-B6419015C7DA}">
      <dsp:nvSpPr>
        <dsp:cNvPr id="0" name=""/>
        <dsp:cNvSpPr/>
      </dsp:nvSpPr>
      <dsp:spPr>
        <a:xfrm>
          <a:off x="569991" y="3212606"/>
          <a:ext cx="613388" cy="61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7C3A1-0AAC-4F60-8872-74C36923FD32}">
      <dsp:nvSpPr>
        <dsp:cNvPr id="0" name=""/>
        <dsp:cNvSpPr/>
      </dsp:nvSpPr>
      <dsp:spPr>
        <a:xfrm>
          <a:off x="416" y="4386808"/>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Neighborhoods</a:t>
          </a:r>
        </a:p>
      </dsp:txBody>
      <dsp:txXfrm>
        <a:off x="416" y="4386808"/>
        <a:ext cx="1752539" cy="701015"/>
      </dsp:txXfrm>
    </dsp:sp>
    <dsp:sp modelId="{661F87ED-729B-4852-80B7-35829AA0C9E5}">
      <dsp:nvSpPr>
        <dsp:cNvPr id="0" name=""/>
        <dsp:cNvSpPr/>
      </dsp:nvSpPr>
      <dsp:spPr>
        <a:xfrm>
          <a:off x="2401395" y="2984776"/>
          <a:ext cx="1069048" cy="106904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886B8-8109-4619-BE73-7D08CBC1EACD}">
      <dsp:nvSpPr>
        <dsp:cNvPr id="0" name=""/>
        <dsp:cNvSpPr/>
      </dsp:nvSpPr>
      <dsp:spPr>
        <a:xfrm>
          <a:off x="2629225" y="3212606"/>
          <a:ext cx="613388" cy="61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462A7-EE78-457C-AA2A-7A607B54FB74}">
      <dsp:nvSpPr>
        <dsp:cNvPr id="0" name=""/>
        <dsp:cNvSpPr/>
      </dsp:nvSpPr>
      <dsp:spPr>
        <a:xfrm>
          <a:off x="2059650" y="4386808"/>
          <a:ext cx="1752539" cy="70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Calendar</a:t>
          </a:r>
        </a:p>
      </dsp:txBody>
      <dsp:txXfrm>
        <a:off x="2059650" y="4386808"/>
        <a:ext cx="1752539" cy="7010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5B1FC-FD6F-E84D-9C27-09FD5926CC4C}">
      <dsp:nvSpPr>
        <dsp:cNvPr id="0" name=""/>
        <dsp:cNvSpPr/>
      </dsp:nvSpPr>
      <dsp:spPr>
        <a:xfrm>
          <a:off x="0" y="327966"/>
          <a:ext cx="4785521" cy="12132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listings.csv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Airbnb Host, listing and Property Information’s. It also contains about the reviews scores &amp; availability details of the property. </a:t>
          </a:r>
          <a:endParaRPr lang="en-US" sz="1700" kern="1200" dirty="0"/>
        </a:p>
      </dsp:txBody>
      <dsp:txXfrm>
        <a:off x="59228" y="387194"/>
        <a:ext cx="4667065" cy="1094833"/>
      </dsp:txXfrm>
    </dsp:sp>
    <dsp:sp modelId="{6DE8AA13-E7FF-7D49-84F9-FBF848F93EF3}">
      <dsp:nvSpPr>
        <dsp:cNvPr id="0" name=""/>
        <dsp:cNvSpPr/>
      </dsp:nvSpPr>
      <dsp:spPr>
        <a:xfrm>
          <a:off x="0" y="1590216"/>
          <a:ext cx="4785521" cy="1213289"/>
        </a:xfrm>
        <a:prstGeom prst="roundRect">
          <a:avLst/>
        </a:prstGeom>
        <a:solidFill>
          <a:schemeClr val="accent2">
            <a:hueOff val="283300"/>
            <a:satOff val="-5633"/>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reviews.csv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review information of the property.</a:t>
          </a:r>
          <a:endParaRPr lang="en-US" sz="1700" kern="1200" dirty="0"/>
        </a:p>
      </dsp:txBody>
      <dsp:txXfrm>
        <a:off x="59228" y="1649444"/>
        <a:ext cx="4667065" cy="1094833"/>
      </dsp:txXfrm>
    </dsp:sp>
    <dsp:sp modelId="{7EC25EC4-9EE0-6146-A717-35D6E9487B84}">
      <dsp:nvSpPr>
        <dsp:cNvPr id="0" name=""/>
        <dsp:cNvSpPr/>
      </dsp:nvSpPr>
      <dsp:spPr>
        <a:xfrm>
          <a:off x="0" y="2852465"/>
          <a:ext cx="4785521" cy="1213289"/>
        </a:xfrm>
        <a:prstGeom prst="roundRect">
          <a:avLst/>
        </a:prstGeom>
        <a:solidFill>
          <a:schemeClr val="accent2">
            <a:hueOff val="566599"/>
            <a:satOff val="-11266"/>
            <a:lumOff val="33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neighbourhoods.geojson</a:t>
          </a:r>
          <a:r>
            <a:rPr lang="en-IN" sz="1700" b="1" kern="1200" dirty="0"/>
            <a:t> </a:t>
          </a:r>
        </a:p>
        <a:p>
          <a:pPr marL="0" lvl="0" indent="0" algn="l" defTabSz="755650">
            <a:lnSpc>
              <a:spcPct val="90000"/>
            </a:lnSpc>
            <a:spcBef>
              <a:spcPct val="0"/>
            </a:spcBef>
            <a:spcAft>
              <a:spcPct val="35000"/>
            </a:spcAft>
            <a:buNone/>
          </a:pPr>
          <a:r>
            <a:rPr lang="en-IN" sz="1700" kern="1200" dirty="0"/>
            <a:t>This file contains the geographical features of the London neighbourhoods having the Airbnb listings.</a:t>
          </a:r>
          <a:endParaRPr lang="en-US" sz="1700" kern="1200" dirty="0"/>
        </a:p>
      </dsp:txBody>
      <dsp:txXfrm>
        <a:off x="59228" y="2911693"/>
        <a:ext cx="4667065" cy="1094833"/>
      </dsp:txXfrm>
    </dsp:sp>
    <dsp:sp modelId="{F9B23787-593B-7A41-B1CA-3AA57BD0047E}">
      <dsp:nvSpPr>
        <dsp:cNvPr id="0" name=""/>
        <dsp:cNvSpPr/>
      </dsp:nvSpPr>
      <dsp:spPr>
        <a:xfrm>
          <a:off x="0" y="4114716"/>
          <a:ext cx="4785521" cy="1213289"/>
        </a:xfrm>
        <a:prstGeom prst="roundRect">
          <a:avLst/>
        </a:prstGeom>
        <a:solidFill>
          <a:schemeClr val="accent2">
            <a:hueOff val="849899"/>
            <a:satOff val="-16899"/>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err="1"/>
            <a:t>calendar.csv</a:t>
          </a:r>
          <a:r>
            <a:rPr lang="en-IN" sz="1700" kern="1200" dirty="0"/>
            <a:t> </a:t>
          </a:r>
        </a:p>
        <a:p>
          <a:pPr marL="0" lvl="0" indent="0" algn="l" defTabSz="755650">
            <a:lnSpc>
              <a:spcPct val="90000"/>
            </a:lnSpc>
            <a:spcBef>
              <a:spcPct val="0"/>
            </a:spcBef>
            <a:spcAft>
              <a:spcPct val="35000"/>
            </a:spcAft>
            <a:buNone/>
          </a:pPr>
          <a:r>
            <a:rPr lang="en-IN" sz="1700" kern="1200" dirty="0"/>
            <a:t>This file contains about the Property availability and its price information for the future year. </a:t>
          </a:r>
          <a:endParaRPr lang="en-US" sz="1700" kern="1200" dirty="0"/>
        </a:p>
      </dsp:txBody>
      <dsp:txXfrm>
        <a:off x="59228" y="4173944"/>
        <a:ext cx="4667065" cy="1094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AFE8-240D-254E-921C-FDFBE3B56EEA}">
      <dsp:nvSpPr>
        <dsp:cNvPr id="0" name=""/>
        <dsp:cNvSpPr/>
      </dsp:nvSpPr>
      <dsp:spPr>
        <a:xfrm>
          <a:off x="0" y="198338"/>
          <a:ext cx="10064998" cy="5931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There were around 76,534 Airbnb listings in 33 neighborhoods of London</a:t>
          </a:r>
        </a:p>
      </dsp:txBody>
      <dsp:txXfrm>
        <a:off x="28957" y="227295"/>
        <a:ext cx="10007084" cy="535276"/>
      </dsp:txXfrm>
    </dsp:sp>
    <dsp:sp modelId="{591AF98F-4DE4-C145-B1EF-F41D64A0FF98}">
      <dsp:nvSpPr>
        <dsp:cNvPr id="0" name=""/>
        <dsp:cNvSpPr/>
      </dsp:nvSpPr>
      <dsp:spPr>
        <a:xfrm>
          <a:off x="0" y="866408"/>
          <a:ext cx="10064998" cy="5931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Average Price of the Listing is £ 113.90 </a:t>
          </a:r>
        </a:p>
      </dsp:txBody>
      <dsp:txXfrm>
        <a:off x="28957" y="895365"/>
        <a:ext cx="10007084" cy="535276"/>
      </dsp:txXfrm>
    </dsp:sp>
    <dsp:sp modelId="{836E9453-6EE1-F548-8E3E-E469A3145B4A}">
      <dsp:nvSpPr>
        <dsp:cNvPr id="0" name=""/>
        <dsp:cNvSpPr/>
      </dsp:nvSpPr>
      <dsp:spPr>
        <a:xfrm>
          <a:off x="0" y="1534478"/>
          <a:ext cx="10064998" cy="5931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There were around 50,764 distinct hosts </a:t>
          </a:r>
        </a:p>
      </dsp:txBody>
      <dsp:txXfrm>
        <a:off x="28957" y="1563435"/>
        <a:ext cx="10007084" cy="535276"/>
      </dsp:txXfrm>
    </dsp:sp>
    <dsp:sp modelId="{CC319E5C-F396-CE40-8DEC-90D9E8CC53CE}">
      <dsp:nvSpPr>
        <dsp:cNvPr id="0" name=""/>
        <dsp:cNvSpPr/>
      </dsp:nvSpPr>
      <dsp:spPr>
        <a:xfrm>
          <a:off x="0" y="2202548"/>
          <a:ext cx="10064998" cy="5931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Average Reviews per month was around 31,064</a:t>
          </a:r>
        </a:p>
      </dsp:txBody>
      <dsp:txXfrm>
        <a:off x="28957" y="2231505"/>
        <a:ext cx="10007084" cy="535276"/>
      </dsp:txXfrm>
    </dsp:sp>
    <dsp:sp modelId="{9D868665-96AA-9D49-BF5B-24960BCE6A26}">
      <dsp:nvSpPr>
        <dsp:cNvPr id="0" name=""/>
        <dsp:cNvSpPr/>
      </dsp:nvSpPr>
      <dsp:spPr>
        <a:xfrm>
          <a:off x="0" y="2870618"/>
          <a:ext cx="10064998" cy="59319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Average Ratings – 4.79</a:t>
          </a:r>
        </a:p>
      </dsp:txBody>
      <dsp:txXfrm>
        <a:off x="28957" y="2899575"/>
        <a:ext cx="10007084" cy="5352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6D29D-0C6D-8848-AF2F-8FDBF161E3CC}">
      <dsp:nvSpPr>
        <dsp:cNvPr id="0" name=""/>
        <dsp:cNvSpPr/>
      </dsp:nvSpPr>
      <dsp:spPr>
        <a:xfrm>
          <a:off x="0" y="9055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Research Questions based on Guest and Host perspective</a:t>
          </a:r>
          <a:endParaRPr lang="en-US" sz="2400" kern="1200"/>
        </a:p>
      </dsp:txBody>
      <dsp:txXfrm>
        <a:off x="26730" y="117286"/>
        <a:ext cx="9757144" cy="494099"/>
      </dsp:txXfrm>
    </dsp:sp>
    <dsp:sp modelId="{F5BE6BD5-AA76-0C44-B0D3-315500E4D9F2}">
      <dsp:nvSpPr>
        <dsp:cNvPr id="0" name=""/>
        <dsp:cNvSpPr/>
      </dsp:nvSpPr>
      <dsp:spPr>
        <a:xfrm>
          <a:off x="0" y="70723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Choosing the best property according to our requirements?</a:t>
          </a:r>
        </a:p>
      </dsp:txBody>
      <dsp:txXfrm>
        <a:off x="26730" y="733966"/>
        <a:ext cx="9757144" cy="494099"/>
      </dsp:txXfrm>
    </dsp:sp>
    <dsp:sp modelId="{FE94403D-9359-2349-880B-93F11392A585}">
      <dsp:nvSpPr>
        <dsp:cNvPr id="0" name=""/>
        <dsp:cNvSpPr/>
      </dsp:nvSpPr>
      <dsp:spPr>
        <a:xfrm>
          <a:off x="0" y="132391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Most and Least Expensive time to visit London</a:t>
          </a:r>
          <a:endParaRPr lang="en-US" sz="2400" kern="1200"/>
        </a:p>
      </dsp:txBody>
      <dsp:txXfrm>
        <a:off x="26730" y="1350646"/>
        <a:ext cx="9757144" cy="494099"/>
      </dsp:txXfrm>
    </dsp:sp>
    <dsp:sp modelId="{957E3A18-5A9B-2E49-AEAB-F8CC5730599F}">
      <dsp:nvSpPr>
        <dsp:cNvPr id="0" name=""/>
        <dsp:cNvSpPr/>
      </dsp:nvSpPr>
      <dsp:spPr>
        <a:xfrm>
          <a:off x="0" y="194059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Finding the Busiest Month By Listing Availability? When to plan for vacation?</a:t>
          </a:r>
          <a:endParaRPr lang="en-US" sz="2400" kern="1200"/>
        </a:p>
      </dsp:txBody>
      <dsp:txXfrm>
        <a:off x="26730" y="1967326"/>
        <a:ext cx="9757144" cy="494099"/>
      </dsp:txXfrm>
    </dsp:sp>
    <dsp:sp modelId="{C6F69D34-3506-B64A-94BF-BFE6243AEA62}">
      <dsp:nvSpPr>
        <dsp:cNvPr id="0" name=""/>
        <dsp:cNvSpPr/>
      </dsp:nvSpPr>
      <dsp:spPr>
        <a:xfrm>
          <a:off x="0" y="255727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Renting Price based on the Accommodates</a:t>
          </a:r>
          <a:endParaRPr lang="en-US" sz="2400" kern="1200"/>
        </a:p>
      </dsp:txBody>
      <dsp:txXfrm>
        <a:off x="26730" y="2584006"/>
        <a:ext cx="9757144" cy="494099"/>
      </dsp:txXfrm>
    </dsp:sp>
    <dsp:sp modelId="{74A907D5-7B0D-7642-BC61-6C667155EC75}">
      <dsp:nvSpPr>
        <dsp:cNvPr id="0" name=""/>
        <dsp:cNvSpPr/>
      </dsp:nvSpPr>
      <dsp:spPr>
        <a:xfrm>
          <a:off x="0" y="317395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Judging the Host Response and Acceptance Rate? </a:t>
          </a:r>
          <a:endParaRPr lang="en-US" sz="2400" kern="1200" dirty="0"/>
        </a:p>
      </dsp:txBody>
      <dsp:txXfrm>
        <a:off x="26730" y="3200686"/>
        <a:ext cx="9757144" cy="494099"/>
      </dsp:txXfrm>
    </dsp:sp>
    <dsp:sp modelId="{33B76DD1-32D6-EE49-A049-E7C60D448A55}">
      <dsp:nvSpPr>
        <dsp:cNvPr id="0" name=""/>
        <dsp:cNvSpPr/>
      </dsp:nvSpPr>
      <dsp:spPr>
        <a:xfrm>
          <a:off x="0" y="3790636"/>
          <a:ext cx="9810604" cy="547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Future Price Prediction? </a:t>
          </a:r>
          <a:endParaRPr lang="en-US" sz="2400" kern="1200" dirty="0"/>
        </a:p>
      </dsp:txBody>
      <dsp:txXfrm>
        <a:off x="26730" y="3817366"/>
        <a:ext cx="9757144" cy="4940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30:15.90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29:39.390"/>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14:34.353"/>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29:00.705"/>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9T08:31:08.02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20:02:31.584"/>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20:06:36.2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2T21:04:01.023"/>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19,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8577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19,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21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19,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265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19,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7072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19,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66208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19,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85551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19,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0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19,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16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19,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103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19,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1661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19,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1241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19,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16923859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64" r:id="rId7"/>
    <p:sldLayoutId id="2147483865" r:id="rId8"/>
    <p:sldLayoutId id="2147483866" r:id="rId9"/>
    <p:sldLayoutId id="2147483867" r:id="rId10"/>
    <p:sldLayoutId id="2147483874"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senturus.com/blog/tableau-dashboard-design-10-best-practices/" TargetMode="External"/><Relationship Id="rId13" Type="http://schemas.openxmlformats.org/officeDocument/2006/relationships/hyperlink" Target="https://en.wikipedia.org/wiki/Airbnb" TargetMode="External"/><Relationship Id="rId3" Type="http://schemas.openxmlformats.org/officeDocument/2006/relationships/image" Target="../media/image38.svg"/><Relationship Id="rId7" Type="http://schemas.openxmlformats.org/officeDocument/2006/relationships/hyperlink" Target="https://help.tableau.com/current/blueprint/en-us/bp_visual_best_practices.htm" TargetMode="External"/><Relationship Id="rId12" Type="http://schemas.openxmlformats.org/officeDocument/2006/relationships/hyperlink" Target="https://www.airbnb.co.in/"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hyperlink" Target="https://help.tableau.com/current/pro/desktop/en-gb/actions.htm" TargetMode="External"/><Relationship Id="rId11" Type="http://schemas.openxmlformats.org/officeDocument/2006/relationships/hyperlink" Target="https://www.axisrooms.com/Airbnb-effect-hotel-industry/"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what_chart_example.htm" TargetMode="External"/><Relationship Id="rId4" Type="http://schemas.openxmlformats.org/officeDocument/2006/relationships/hyperlink" Target="http://insideairbnb.com/get-the-data.html" TargetMode="External"/><Relationship Id="rId9" Type="http://schemas.openxmlformats.org/officeDocument/2006/relationships/hyperlink" Target="https://www.tableau.com/learn/articles/data-visualization-tips"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C2508-093F-D545-8BCB-7AEFDCDA88D0}"/>
              </a:ext>
            </a:extLst>
          </p:cNvPr>
          <p:cNvSpPr>
            <a:spLocks noGrp="1"/>
          </p:cNvSpPr>
          <p:nvPr>
            <p:ph type="ctrTitle"/>
          </p:nvPr>
        </p:nvSpPr>
        <p:spPr>
          <a:xfrm>
            <a:off x="540986" y="5563590"/>
            <a:ext cx="10160000" cy="884518"/>
          </a:xfrm>
        </p:spPr>
        <p:txBody>
          <a:bodyPr anchor="t">
            <a:noAutofit/>
          </a:bodyPr>
          <a:lstStyle/>
          <a:p>
            <a:pPr>
              <a:lnSpc>
                <a:spcPct val="100000"/>
              </a:lnSpc>
            </a:pPr>
            <a:r>
              <a:rPr lang="en-US" b="1" dirty="0"/>
              <a:t>Futuristic Airbnb – Exploring in London</a:t>
            </a:r>
          </a:p>
        </p:txBody>
      </p:sp>
      <p:pic>
        <p:nvPicPr>
          <p:cNvPr id="6" name="Picture 8" descr="Airbnb: Changing the landscape of the hotel industry">
            <a:extLst>
              <a:ext uri="{FF2B5EF4-FFF2-40B4-BE49-F238E27FC236}">
                <a16:creationId xmlns:a16="http://schemas.microsoft.com/office/drawing/2014/main" id="{C9466251-59B0-EF42-9629-4B778446F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
          <a:stretch/>
        </p:blipFill>
        <p:spPr bwMode="auto">
          <a:xfrm>
            <a:off x="19" y="9"/>
            <a:ext cx="12196562" cy="5888736"/>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
        <p:nvSpPr>
          <p:cNvPr id="342" name="Subtitle 2">
            <a:extLst>
              <a:ext uri="{FF2B5EF4-FFF2-40B4-BE49-F238E27FC236}">
                <a16:creationId xmlns:a16="http://schemas.microsoft.com/office/drawing/2014/main" id="{3F6F0E2D-F187-174E-B59A-0BE1C81EC532}"/>
              </a:ext>
            </a:extLst>
          </p:cNvPr>
          <p:cNvSpPr txBox="1">
            <a:spLocks/>
          </p:cNvSpPr>
          <p:nvPr/>
        </p:nvSpPr>
        <p:spPr>
          <a:xfrm>
            <a:off x="3413030" y="6352674"/>
            <a:ext cx="5768283" cy="505326"/>
          </a:xfrm>
          <a:prstGeom prst="rect">
            <a:avLst/>
          </a:prstGeom>
        </p:spPr>
        <p:txBody>
          <a:bodyPr vert="horz" lIns="91440" tIns="45720" rIns="91440" bIns="45720" rtlCol="0" anchor="b">
            <a:normAutofit fontScale="85000" lnSpcReduction="10000"/>
          </a:bodyPr>
          <a:lstStyle>
            <a:lvl1pPr marL="0" indent="0" algn="ctr" defTabSz="914400" rtl="0" eaLnBrk="1" latinLnBrk="0" hangingPunct="1">
              <a:lnSpc>
                <a:spcPct val="100000"/>
              </a:lnSpc>
              <a:spcBef>
                <a:spcPts val="1000"/>
              </a:spcBef>
              <a:buSzPct val="80000"/>
              <a:buFont typeface="Arial" panose="020B0604020202020204" pitchFamily="34" charset="0"/>
              <a:buNone/>
              <a:defRPr sz="2000" i="0" kern="1200" spc="160" baseline="0">
                <a:solidFill>
                  <a:schemeClr val="tx1">
                    <a:lumMod val="85000"/>
                    <a:lumOff val="15000"/>
                  </a:schemeClr>
                </a:solidFill>
                <a:latin typeface="+mn-lt"/>
                <a:ea typeface="Batang" panose="02030600000101010101" pitchFamily="18" charset="-127"/>
                <a:cs typeface="+mn-cs"/>
              </a:defRPr>
            </a:lvl1pPr>
            <a:lvl2pPr marL="457200" indent="0" algn="ctr" defTabSz="914400" rtl="0" eaLnBrk="1" latinLnBrk="0" hangingPunct="1">
              <a:lnSpc>
                <a:spcPct val="100000"/>
              </a:lnSpc>
              <a:spcBef>
                <a:spcPts val="500"/>
              </a:spcBef>
              <a:buFontTx/>
              <a:buNone/>
              <a:defRPr sz="2000" kern="1200" spc="50" baseline="0">
                <a:solidFill>
                  <a:schemeClr val="tx1">
                    <a:lumMod val="85000"/>
                    <a:lumOff val="15000"/>
                  </a:schemeClr>
                </a:solidFill>
                <a:latin typeface="+mn-lt"/>
                <a:ea typeface="Batang" panose="02030600000101010101" pitchFamily="18" charset="-127"/>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spc="50" baseline="0">
                <a:solidFill>
                  <a:schemeClr val="tx1">
                    <a:lumMod val="85000"/>
                    <a:lumOff val="15000"/>
                  </a:schemeClr>
                </a:solidFill>
                <a:latin typeface="+mn-lt"/>
                <a:ea typeface="Batang" panose="02030600000101010101" pitchFamily="18" charset="-127"/>
                <a:cs typeface="+mn-cs"/>
              </a:defRPr>
            </a:lvl3pPr>
            <a:lvl4pPr marL="1371600" indent="0" algn="ctr" defTabSz="914400" rtl="0" eaLnBrk="1" latinLnBrk="0" hangingPunct="1">
              <a:lnSpc>
                <a:spcPct val="100000"/>
              </a:lnSpc>
              <a:spcBef>
                <a:spcPts val="500"/>
              </a:spcBef>
              <a:buFontTx/>
              <a:buNone/>
              <a:defRPr sz="1600" kern="1200" spc="50" baseline="0">
                <a:solidFill>
                  <a:schemeClr val="tx1">
                    <a:lumMod val="85000"/>
                    <a:lumOff val="15000"/>
                  </a:schemeClr>
                </a:solidFill>
                <a:latin typeface="+mn-lt"/>
                <a:ea typeface="Batang" panose="02030600000101010101" pitchFamily="18" charset="-127"/>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spc="50" baseline="0">
                <a:solidFill>
                  <a:schemeClr val="tx1">
                    <a:lumMod val="85000"/>
                    <a:lumOff val="15000"/>
                  </a:schemeClr>
                </a:solidFill>
                <a:latin typeface="+mn-lt"/>
                <a:ea typeface="Batang" panose="02030600000101010101" pitchFamily="18" charset="-127"/>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230 - Data Visualization |Saranya Pandiaraj </a:t>
            </a:r>
          </a:p>
        </p:txBody>
      </p:sp>
      <p:sp>
        <p:nvSpPr>
          <p:cNvPr id="9" name="Rectangle 8">
            <a:extLst>
              <a:ext uri="{FF2B5EF4-FFF2-40B4-BE49-F238E27FC236}">
                <a16:creationId xmlns:a16="http://schemas.microsoft.com/office/drawing/2014/main" id="{43F6DFFB-1AA2-2248-BC91-EF96CC376AD7}"/>
              </a:ext>
            </a:extLst>
          </p:cNvPr>
          <p:cNvSpPr/>
          <p:nvPr/>
        </p:nvSpPr>
        <p:spPr>
          <a:xfrm>
            <a:off x="2739242" y="4788783"/>
            <a:ext cx="6096000" cy="430887"/>
          </a:xfrm>
          <a:prstGeom prst="rect">
            <a:avLst/>
          </a:prstGeom>
        </p:spPr>
        <p:txBody>
          <a:bodyPr>
            <a:spAutoFit/>
          </a:bodyPr>
          <a:lstStyle/>
          <a:p>
            <a:pPr algn="ctr"/>
            <a:r>
              <a:rPr lang="en-US" sz="1100" b="1" dirty="0">
                <a:solidFill>
                  <a:schemeClr val="accent2">
                    <a:lumMod val="50000"/>
                  </a:schemeClr>
                </a:solidFill>
              </a:rPr>
              <a:t>Image Source : </a:t>
            </a:r>
          </a:p>
          <a:p>
            <a:pPr algn="ctr"/>
            <a:r>
              <a:rPr lang="en-US" sz="1100" dirty="0">
                <a:solidFill>
                  <a:schemeClr val="accent2">
                    <a:lumMod val="50000"/>
                  </a:schemeClr>
                </a:solidFill>
              </a:rPr>
              <a:t> https://</a:t>
            </a:r>
            <a:r>
              <a:rPr lang="en-US" sz="1100" dirty="0" err="1">
                <a:solidFill>
                  <a:schemeClr val="accent2">
                    <a:lumMod val="50000"/>
                  </a:schemeClr>
                </a:solidFill>
              </a:rPr>
              <a:t>www.axisrooms.com</a:t>
            </a:r>
            <a:r>
              <a:rPr lang="en-US" sz="1100" dirty="0">
                <a:solidFill>
                  <a:schemeClr val="accent2">
                    <a:lumMod val="50000"/>
                  </a:schemeClr>
                </a:solidFill>
              </a:rPr>
              <a:t>/Airbnb-effect-hotel-industry/</a:t>
            </a:r>
          </a:p>
        </p:txBody>
      </p:sp>
    </p:spTree>
    <p:extLst>
      <p:ext uri="{BB962C8B-B14F-4D97-AF65-F5344CB8AC3E}">
        <p14:creationId xmlns:p14="http://schemas.microsoft.com/office/powerpoint/2010/main" val="170465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42">
                                            <p:txEl>
                                              <p:pRg st="0" end="0"/>
                                            </p:txEl>
                                          </p:spTgt>
                                        </p:tgtEl>
                                        <p:attrNameLst>
                                          <p:attrName>style.visibility</p:attrName>
                                        </p:attrNameLst>
                                      </p:cBhvr>
                                      <p:to>
                                        <p:strVal val="visible"/>
                                      </p:to>
                                    </p:set>
                                    <p:animEffect transition="in" filter="fade">
                                      <p:cBhvr>
                                        <p:cTn id="13" dur="700"/>
                                        <p:tgtEl>
                                          <p:spTgt spid="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752BC4-09CB-9642-934B-2494301AFD77}"/>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Overview of Airbnb - London</a:t>
            </a:r>
          </a:p>
        </p:txBody>
      </p:sp>
      <p:pic>
        <p:nvPicPr>
          <p:cNvPr id="7" name="Content Placeholder 6">
            <a:extLst>
              <a:ext uri="{FF2B5EF4-FFF2-40B4-BE49-F238E27FC236}">
                <a16:creationId xmlns:a16="http://schemas.microsoft.com/office/drawing/2014/main" id="{1ADD23F6-84C6-7D49-B2BC-4A5EADFF0772}"/>
              </a:ext>
            </a:extLst>
          </p:cNvPr>
          <p:cNvPicPr>
            <a:picLocks noGrp="1" noChangeAspect="1"/>
          </p:cNvPicPr>
          <p:nvPr>
            <p:ph idx="1"/>
          </p:nvPr>
        </p:nvPicPr>
        <p:blipFill>
          <a:blip r:embed="rId5"/>
          <a:stretch>
            <a:fillRect/>
          </a:stretch>
        </p:blipFill>
        <p:spPr>
          <a:xfrm>
            <a:off x="5617029" y="691055"/>
            <a:ext cx="5857124" cy="5520338"/>
          </a:xfrm>
          <a:prstGeom prst="rect">
            <a:avLst/>
          </a:prstGeom>
        </p:spPr>
      </p:pic>
    </p:spTree>
    <p:extLst>
      <p:ext uri="{BB962C8B-B14F-4D97-AF65-F5344CB8AC3E}">
        <p14:creationId xmlns:p14="http://schemas.microsoft.com/office/powerpoint/2010/main" val="3508162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D64B39-9DD6-F247-AE80-A285449FF6E2}"/>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Listings overview</a:t>
            </a:r>
          </a:p>
        </p:txBody>
      </p:sp>
      <p:pic>
        <p:nvPicPr>
          <p:cNvPr id="10" name="Content Placeholder 9">
            <a:extLst>
              <a:ext uri="{FF2B5EF4-FFF2-40B4-BE49-F238E27FC236}">
                <a16:creationId xmlns:a16="http://schemas.microsoft.com/office/drawing/2014/main" id="{E784CFE8-C9DE-954A-A07A-771F56CFC59E}"/>
              </a:ext>
            </a:extLst>
          </p:cNvPr>
          <p:cNvPicPr>
            <a:picLocks noGrp="1" noChangeAspect="1"/>
          </p:cNvPicPr>
          <p:nvPr>
            <p:ph idx="1"/>
          </p:nvPr>
        </p:nvPicPr>
        <p:blipFill>
          <a:blip r:embed="rId5"/>
          <a:stretch>
            <a:fillRect/>
          </a:stretch>
        </p:blipFill>
        <p:spPr>
          <a:xfrm>
            <a:off x="5617029" y="727663"/>
            <a:ext cx="5857124" cy="5447123"/>
          </a:xfrm>
          <a:prstGeom prst="rect">
            <a:avLst/>
          </a:prstGeom>
        </p:spPr>
      </p:pic>
    </p:spTree>
    <p:extLst>
      <p:ext uri="{BB962C8B-B14F-4D97-AF65-F5344CB8AC3E}">
        <p14:creationId xmlns:p14="http://schemas.microsoft.com/office/powerpoint/2010/main" val="321265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47F0EA-EB90-B642-BC19-07CE49C55D1A}"/>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dirty="0"/>
              <a:t>When to plan for vacation?</a:t>
            </a:r>
          </a:p>
        </p:txBody>
      </p:sp>
      <p:pic>
        <p:nvPicPr>
          <p:cNvPr id="8" name="Content Placeholder 7" descr="Chart, line chart&#10;&#10;Description automatically generated">
            <a:extLst>
              <a:ext uri="{FF2B5EF4-FFF2-40B4-BE49-F238E27FC236}">
                <a16:creationId xmlns:a16="http://schemas.microsoft.com/office/drawing/2014/main" id="{230BF9D2-6FDA-C041-A9FD-4E81BEBA0C54}"/>
              </a:ext>
            </a:extLst>
          </p:cNvPr>
          <p:cNvPicPr>
            <a:picLocks noGrp="1" noChangeAspect="1"/>
          </p:cNvPicPr>
          <p:nvPr>
            <p:ph idx="1"/>
          </p:nvPr>
        </p:nvPicPr>
        <p:blipFill>
          <a:blip r:embed="rId5"/>
          <a:stretch>
            <a:fillRect/>
          </a:stretch>
        </p:blipFill>
        <p:spPr>
          <a:xfrm>
            <a:off x="5617029" y="669090"/>
            <a:ext cx="5857124" cy="5564268"/>
          </a:xfrm>
          <a:prstGeom prst="rect">
            <a:avLst/>
          </a:prstGeom>
        </p:spPr>
      </p:pic>
    </p:spTree>
    <p:extLst>
      <p:ext uri="{BB962C8B-B14F-4D97-AF65-F5344CB8AC3E}">
        <p14:creationId xmlns:p14="http://schemas.microsoft.com/office/powerpoint/2010/main" val="252929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5"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7" name="Rectangle 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50381A-134A-A94E-9C92-39183526EC2C}"/>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sz="2000"/>
              <a:t>Helping the guests to find a better accommodation in London</a:t>
            </a:r>
          </a:p>
        </p:txBody>
      </p:sp>
      <p:pic>
        <p:nvPicPr>
          <p:cNvPr id="8" name="Content Placeholder 7">
            <a:extLst>
              <a:ext uri="{FF2B5EF4-FFF2-40B4-BE49-F238E27FC236}">
                <a16:creationId xmlns:a16="http://schemas.microsoft.com/office/drawing/2014/main" id="{2B3B48C9-03FB-A242-A12C-41094239227A}"/>
              </a:ext>
            </a:extLst>
          </p:cNvPr>
          <p:cNvPicPr>
            <a:picLocks noGrp="1" noChangeAspect="1"/>
          </p:cNvPicPr>
          <p:nvPr>
            <p:ph idx="1"/>
          </p:nvPr>
        </p:nvPicPr>
        <p:blipFill>
          <a:blip r:embed="rId5"/>
          <a:stretch>
            <a:fillRect/>
          </a:stretch>
        </p:blipFill>
        <p:spPr>
          <a:xfrm>
            <a:off x="5617029" y="683734"/>
            <a:ext cx="5857124" cy="5534980"/>
          </a:xfrm>
          <a:prstGeom prst="rect">
            <a:avLst/>
          </a:prstGeom>
        </p:spPr>
      </p:pic>
    </p:spTree>
    <p:extLst>
      <p:ext uri="{BB962C8B-B14F-4D97-AF65-F5344CB8AC3E}">
        <p14:creationId xmlns:p14="http://schemas.microsoft.com/office/powerpoint/2010/main" val="93368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7A43BA-6EBF-E643-AFDC-D2AD7AF9C648}"/>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lnSpc>
                <a:spcPct val="100000"/>
              </a:lnSpc>
            </a:pPr>
            <a:r>
              <a:rPr lang="en-US" dirty="0"/>
              <a:t>HOST overview and improve host’s business in London</a:t>
            </a:r>
            <a:endParaRPr lang="en-US"/>
          </a:p>
        </p:txBody>
      </p:sp>
      <p:pic>
        <p:nvPicPr>
          <p:cNvPr id="7" name="Content Placeholder 6">
            <a:extLst>
              <a:ext uri="{FF2B5EF4-FFF2-40B4-BE49-F238E27FC236}">
                <a16:creationId xmlns:a16="http://schemas.microsoft.com/office/drawing/2014/main" id="{88C77528-30BD-A44A-8182-435A307E1124}"/>
              </a:ext>
            </a:extLst>
          </p:cNvPr>
          <p:cNvPicPr>
            <a:picLocks noGrp="1" noChangeAspect="1"/>
          </p:cNvPicPr>
          <p:nvPr>
            <p:ph idx="1"/>
          </p:nvPr>
        </p:nvPicPr>
        <p:blipFill>
          <a:blip r:embed="rId5"/>
          <a:stretch>
            <a:fillRect/>
          </a:stretch>
        </p:blipFill>
        <p:spPr>
          <a:xfrm>
            <a:off x="5710316" y="615950"/>
            <a:ext cx="5670549" cy="5670549"/>
          </a:xfrm>
          <a:prstGeom prst="rect">
            <a:avLst/>
          </a:prstGeom>
        </p:spPr>
      </p:pic>
    </p:spTree>
    <p:extLst>
      <p:ext uri="{BB962C8B-B14F-4D97-AF65-F5344CB8AC3E}">
        <p14:creationId xmlns:p14="http://schemas.microsoft.com/office/powerpoint/2010/main" val="337368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44555D-9FDB-CA41-B326-267D1B29DD00}"/>
              </a:ext>
            </a:extLst>
          </p:cNvPr>
          <p:cNvSpPr>
            <a:spLocks noGrp="1"/>
          </p:cNvSpPr>
          <p:nvPr>
            <p:ph type="title"/>
          </p:nvPr>
        </p:nvSpPr>
        <p:spPr>
          <a:xfrm>
            <a:off x="717847" y="1039595"/>
            <a:ext cx="3760499" cy="2795160"/>
          </a:xfrm>
        </p:spPr>
        <p:txBody>
          <a:bodyPr vert="horz" lIns="91440" tIns="45720" rIns="91440" bIns="45720" rtlCol="0" anchor="b">
            <a:normAutofit/>
          </a:bodyPr>
          <a:lstStyle/>
          <a:p>
            <a:pPr algn="ctr"/>
            <a:r>
              <a:rPr lang="en-US" dirty="0"/>
              <a:t>Price analytics – help both the guests and hosts</a:t>
            </a:r>
          </a:p>
        </p:txBody>
      </p:sp>
      <p:pic>
        <p:nvPicPr>
          <p:cNvPr id="7" name="Content Placeholder 6">
            <a:extLst>
              <a:ext uri="{FF2B5EF4-FFF2-40B4-BE49-F238E27FC236}">
                <a16:creationId xmlns:a16="http://schemas.microsoft.com/office/drawing/2014/main" id="{1F5EA96A-2F8D-4247-B820-E0AEF47CD30D}"/>
              </a:ext>
            </a:extLst>
          </p:cNvPr>
          <p:cNvPicPr>
            <a:picLocks noGrp="1" noChangeAspect="1"/>
          </p:cNvPicPr>
          <p:nvPr>
            <p:ph idx="1"/>
          </p:nvPr>
        </p:nvPicPr>
        <p:blipFill>
          <a:blip r:embed="rId5"/>
          <a:stretch>
            <a:fillRect/>
          </a:stretch>
        </p:blipFill>
        <p:spPr>
          <a:xfrm>
            <a:off x="5617029" y="669091"/>
            <a:ext cx="5857124" cy="5564267"/>
          </a:xfrm>
          <a:prstGeom prst="rect">
            <a:avLst/>
          </a:prstGeom>
        </p:spPr>
      </p:pic>
    </p:spTree>
    <p:extLst>
      <p:ext uri="{BB962C8B-B14F-4D97-AF65-F5344CB8AC3E}">
        <p14:creationId xmlns:p14="http://schemas.microsoft.com/office/powerpoint/2010/main" val="2730123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3DA5AD-007E-D24F-B997-19882AEA568B}"/>
              </a:ext>
            </a:extLst>
          </p:cNvPr>
          <p:cNvSpPr>
            <a:spLocks noGrp="1"/>
          </p:cNvSpPr>
          <p:nvPr>
            <p:ph type="title"/>
          </p:nvPr>
        </p:nvSpPr>
        <p:spPr>
          <a:xfrm>
            <a:off x="-3" y="614268"/>
            <a:ext cx="5000625" cy="2836956"/>
          </a:xfrm>
        </p:spPr>
        <p:txBody>
          <a:bodyPr vert="horz" lIns="91440" tIns="45720" rIns="91440" bIns="45720" rtlCol="0" anchor="b">
            <a:normAutofit/>
          </a:bodyPr>
          <a:lstStyle/>
          <a:p>
            <a:pPr algn="ctr"/>
            <a:r>
              <a:rPr lang="en-US" dirty="0"/>
              <a:t>Most expensive properties and neighborhood</a:t>
            </a:r>
          </a:p>
        </p:txBody>
      </p:sp>
      <p:pic>
        <p:nvPicPr>
          <p:cNvPr id="4" name="Content Placeholder 3">
            <a:extLst>
              <a:ext uri="{FF2B5EF4-FFF2-40B4-BE49-F238E27FC236}">
                <a16:creationId xmlns:a16="http://schemas.microsoft.com/office/drawing/2014/main" id="{28B347FD-09A4-3C4A-9A63-4255AF1220E7}"/>
              </a:ext>
            </a:extLst>
          </p:cNvPr>
          <p:cNvPicPr>
            <a:picLocks noGrp="1" noChangeAspect="1"/>
          </p:cNvPicPr>
          <p:nvPr>
            <p:ph idx="1"/>
          </p:nvPr>
        </p:nvPicPr>
        <p:blipFill>
          <a:blip r:embed="rId5"/>
          <a:stretch>
            <a:fillRect/>
          </a:stretch>
        </p:blipFill>
        <p:spPr>
          <a:xfrm>
            <a:off x="5617029" y="830162"/>
            <a:ext cx="5857124" cy="5242125"/>
          </a:xfrm>
          <a:prstGeom prst="rect">
            <a:avLst/>
          </a:prstGeom>
        </p:spPr>
      </p:pic>
    </p:spTree>
    <p:extLst>
      <p:ext uri="{BB962C8B-B14F-4D97-AF65-F5344CB8AC3E}">
        <p14:creationId xmlns:p14="http://schemas.microsoft.com/office/powerpoint/2010/main" val="193042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7" name="Ink 7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77" name="Ink 7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79" name="Rectangle 7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Dashboard Monitoring Icon Png, Transparent Png , Transparent Png Image -  PNGitem">
            <a:extLst>
              <a:ext uri="{FF2B5EF4-FFF2-40B4-BE49-F238E27FC236}">
                <a16:creationId xmlns:a16="http://schemas.microsoft.com/office/drawing/2014/main" id="{8BF7178A-7F0D-E64B-A0CD-970A315697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61" r="1" b="1"/>
          <a:stretch/>
        </p:blipFill>
        <p:spPr bwMode="auto">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6DC52B7-DAE0-6746-810E-77E154215E46}"/>
              </a:ext>
            </a:extLst>
          </p:cNvPr>
          <p:cNvSpPr>
            <a:spLocks noGrp="1"/>
          </p:cNvSpPr>
          <p:nvPr>
            <p:ph idx="4294967295"/>
          </p:nvPr>
        </p:nvSpPr>
        <p:spPr>
          <a:xfrm>
            <a:off x="7162799" y="2147356"/>
            <a:ext cx="3885061" cy="4107021"/>
          </a:xfrm>
        </p:spPr>
        <p:txBody>
          <a:bodyPr vert="horz" lIns="91440" tIns="45720" rIns="91440" bIns="45720" rtlCol="0">
            <a:normAutofit/>
          </a:bodyPr>
          <a:lstStyle/>
          <a:p>
            <a:pPr marL="0" indent="0">
              <a:buNone/>
            </a:pPr>
            <a:endParaRPr lang="en-US" dirty="0"/>
          </a:p>
          <a:p>
            <a:pPr marL="0" indent="0" algn="ctr">
              <a:buNone/>
            </a:pPr>
            <a:r>
              <a:rPr lang="en-US" sz="6600" dirty="0"/>
              <a:t>Dashboard Demo</a:t>
            </a:r>
          </a:p>
          <a:p>
            <a:pPr marL="0" indent="0">
              <a:buNone/>
            </a:pPr>
            <a:endParaRPr lang="en-US" dirty="0"/>
          </a:p>
        </p:txBody>
      </p:sp>
    </p:spTree>
    <p:extLst>
      <p:ext uri="{BB962C8B-B14F-4D97-AF65-F5344CB8AC3E}">
        <p14:creationId xmlns:p14="http://schemas.microsoft.com/office/powerpoint/2010/main" val="174671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Takeaways</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dirty="0"/>
          </a:p>
          <a:p>
            <a:pPr>
              <a:spcAft>
                <a:spcPts val="600"/>
              </a:spcAft>
            </a:pPr>
            <a:endParaRPr lang="en-US" sz="2400" dirty="0"/>
          </a:p>
        </p:txBody>
      </p:sp>
      <p:sp>
        <p:nvSpPr>
          <p:cNvPr id="4" name="Content Placeholder 3">
            <a:extLst>
              <a:ext uri="{FF2B5EF4-FFF2-40B4-BE49-F238E27FC236}">
                <a16:creationId xmlns:a16="http://schemas.microsoft.com/office/drawing/2014/main" id="{17D030BA-A2D5-6540-B769-C534A2DEE56F}"/>
              </a:ext>
            </a:extLst>
          </p:cNvPr>
          <p:cNvSpPr>
            <a:spLocks noGrp="1"/>
          </p:cNvSpPr>
          <p:nvPr>
            <p:ph idx="1"/>
          </p:nvPr>
        </p:nvSpPr>
        <p:spPr/>
        <p:txBody>
          <a:bodyPr/>
          <a:lstStyle/>
          <a:p>
            <a:r>
              <a:rPr lang="en-US" b="1" dirty="0"/>
              <a:t>From Guest Perspective : </a:t>
            </a:r>
          </a:p>
          <a:p>
            <a:pPr>
              <a:buFont typeface="Wingdings" panose="05000000000000000000" pitchFamily="2" charset="2"/>
              <a:buChar char="ü"/>
            </a:pPr>
            <a:r>
              <a:rPr lang="en-IN" dirty="0"/>
              <a:t>Renting Price based on the Accommodates  </a:t>
            </a:r>
          </a:p>
          <a:p>
            <a:pPr lvl="1"/>
            <a:r>
              <a:rPr lang="en-IN" b="1" dirty="0"/>
              <a:t>        Can decide on the rent prices based on the accommodates</a:t>
            </a:r>
          </a:p>
          <a:p>
            <a:pPr>
              <a:buFont typeface="Wingdings" panose="05000000000000000000" pitchFamily="2" charset="2"/>
              <a:buChar char="ü"/>
            </a:pPr>
            <a:r>
              <a:rPr lang="en-IN" dirty="0"/>
              <a:t>Finding the Busiest Month By Listing Availability? When to plan for vacation?</a:t>
            </a:r>
          </a:p>
          <a:p>
            <a:pPr marL="0" indent="0">
              <a:buNone/>
            </a:pPr>
            <a:r>
              <a:rPr lang="en-IN" dirty="0"/>
              <a:t>           </a:t>
            </a:r>
            <a:r>
              <a:rPr lang="en-IN" b="1" dirty="0"/>
              <a:t>To plan a trip for a cheaper accommodations (time when less people travel)</a:t>
            </a:r>
          </a:p>
          <a:p>
            <a:pPr marL="0" indent="0">
              <a:buNone/>
            </a:pPr>
            <a:r>
              <a:rPr lang="en-IN" b="1" dirty="0"/>
              <a:t>           Best time to visit London (April and May)</a:t>
            </a:r>
          </a:p>
          <a:p>
            <a:pPr>
              <a:buFont typeface="Wingdings" panose="05000000000000000000" pitchFamily="2" charset="2"/>
              <a:buChar char="ü"/>
            </a:pPr>
            <a:r>
              <a:rPr lang="en-IN" dirty="0"/>
              <a:t>Judging the Host Response and Acceptance Rate? </a:t>
            </a:r>
          </a:p>
          <a:p>
            <a:pPr marL="0" indent="0">
              <a:buNone/>
            </a:pPr>
            <a:r>
              <a:rPr lang="en-IN" dirty="0"/>
              <a:t>           </a:t>
            </a:r>
            <a:r>
              <a:rPr lang="en-IN" b="1" dirty="0"/>
              <a:t>Knowing about the best hosts for ease of communication</a:t>
            </a:r>
          </a:p>
          <a:p>
            <a:pPr>
              <a:buFont typeface="Wingdings" panose="05000000000000000000" pitchFamily="2" charset="2"/>
              <a:buChar char="ü"/>
            </a:pPr>
            <a:r>
              <a:rPr lang="en-IN" dirty="0"/>
              <a:t>Most and Least Expensive time to visit London</a:t>
            </a:r>
          </a:p>
          <a:p>
            <a:pPr marL="0" indent="0">
              <a:buNone/>
            </a:pPr>
            <a:r>
              <a:rPr lang="en-IN" dirty="0"/>
              <a:t>           </a:t>
            </a:r>
            <a:r>
              <a:rPr lang="en-US" b="1" dirty="0"/>
              <a:t>December – Costliest , Jan-April (Minimal Rate)</a:t>
            </a:r>
          </a:p>
          <a:p>
            <a:pPr marL="0" indent="0">
              <a:buNone/>
            </a:pPr>
            <a:endParaRPr lang="en-US" b="1" dirty="0"/>
          </a:p>
        </p:txBody>
      </p:sp>
    </p:spTree>
    <p:extLst>
      <p:ext uri="{BB962C8B-B14F-4D97-AF65-F5344CB8AC3E}">
        <p14:creationId xmlns:p14="http://schemas.microsoft.com/office/powerpoint/2010/main" val="142524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Takeaways</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dirty="0"/>
          </a:p>
          <a:p>
            <a:pPr>
              <a:spcAft>
                <a:spcPts val="600"/>
              </a:spcAft>
            </a:pPr>
            <a:endParaRPr lang="en-US" sz="2400" dirty="0"/>
          </a:p>
        </p:txBody>
      </p:sp>
      <p:sp>
        <p:nvSpPr>
          <p:cNvPr id="4" name="Content Placeholder 3">
            <a:extLst>
              <a:ext uri="{FF2B5EF4-FFF2-40B4-BE49-F238E27FC236}">
                <a16:creationId xmlns:a16="http://schemas.microsoft.com/office/drawing/2014/main" id="{17D030BA-A2D5-6540-B769-C534A2DEE56F}"/>
              </a:ext>
            </a:extLst>
          </p:cNvPr>
          <p:cNvSpPr>
            <a:spLocks noGrp="1"/>
          </p:cNvSpPr>
          <p:nvPr>
            <p:ph idx="1"/>
          </p:nvPr>
        </p:nvSpPr>
        <p:spPr>
          <a:xfrm>
            <a:off x="1050879" y="1615044"/>
            <a:ext cx="9810604" cy="4639333"/>
          </a:xfrm>
        </p:spPr>
        <p:txBody>
          <a:bodyPr>
            <a:normAutofit/>
          </a:bodyPr>
          <a:lstStyle/>
          <a:p>
            <a:r>
              <a:rPr lang="en-IN" sz="2400" b="1" dirty="0"/>
              <a:t>From Host Perspective,  </a:t>
            </a:r>
          </a:p>
          <a:p>
            <a:pPr>
              <a:buFont typeface="Wingdings" panose="05000000000000000000" pitchFamily="2" charset="2"/>
              <a:buChar char="ü"/>
            </a:pPr>
            <a:r>
              <a:rPr lang="en-IN" dirty="0"/>
              <a:t>Amenities</a:t>
            </a:r>
          </a:p>
          <a:p>
            <a:pPr marL="0" indent="0" algn="just">
              <a:buNone/>
            </a:pPr>
            <a:r>
              <a:rPr lang="en-IN" dirty="0"/>
              <a:t>	</a:t>
            </a:r>
            <a:r>
              <a:rPr lang="en-IN" sz="1800" b="1" dirty="0"/>
              <a:t>Wi-Fi, Heating, Essentials, Kitchen and Washer are the most important amenities to be considered for the successful of listing. For those who are already in the business and don't have those amenities, make sure the facility of installing all or some of the amenities to grow your business</a:t>
            </a:r>
          </a:p>
          <a:p>
            <a:pPr>
              <a:buFont typeface="Wingdings" panose="05000000000000000000" pitchFamily="2" charset="2"/>
              <a:buChar char="ü"/>
            </a:pPr>
            <a:r>
              <a:rPr lang="en-IN" dirty="0"/>
              <a:t>Renting Price based on the Accommodates </a:t>
            </a:r>
          </a:p>
          <a:p>
            <a:pPr lvl="1"/>
            <a:r>
              <a:rPr lang="en-IN" b="1" dirty="0"/>
              <a:t>     Can decide on the rent prices or rent out the property based on neighbourhoods</a:t>
            </a:r>
          </a:p>
          <a:p>
            <a:pPr>
              <a:buFont typeface="Wingdings" panose="05000000000000000000" pitchFamily="2" charset="2"/>
              <a:buChar char="ü"/>
            </a:pPr>
            <a:r>
              <a:rPr lang="en-IN" dirty="0"/>
              <a:t>Judging the Host Response Rate? </a:t>
            </a:r>
          </a:p>
          <a:p>
            <a:pPr marL="0" indent="0">
              <a:buNone/>
            </a:pPr>
            <a:r>
              <a:rPr lang="en-IN" sz="1800" dirty="0"/>
              <a:t>         </a:t>
            </a:r>
            <a:r>
              <a:rPr lang="en-IN" sz="1800" b="1" dirty="0"/>
              <a:t>For improving their response rate</a:t>
            </a:r>
          </a:p>
          <a:p>
            <a:pPr>
              <a:buFont typeface="Wingdings" panose="05000000000000000000" pitchFamily="2" charset="2"/>
              <a:buChar char="ü"/>
            </a:pPr>
            <a:r>
              <a:rPr lang="en-IN" dirty="0"/>
              <a:t>Future Price Prediction </a:t>
            </a:r>
          </a:p>
          <a:p>
            <a:pPr marL="0" indent="0">
              <a:buNone/>
            </a:pPr>
            <a:r>
              <a:rPr lang="en-IN" sz="1800" dirty="0"/>
              <a:t>         </a:t>
            </a:r>
            <a:r>
              <a:rPr lang="en-IN" sz="1800" b="1" dirty="0"/>
              <a:t>For the Hosts to set their prices based on the predicted result</a:t>
            </a:r>
          </a:p>
        </p:txBody>
      </p:sp>
    </p:spTree>
    <p:extLst>
      <p:ext uri="{BB962C8B-B14F-4D97-AF65-F5344CB8AC3E}">
        <p14:creationId xmlns:p14="http://schemas.microsoft.com/office/powerpoint/2010/main" val="343991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0C3525-1BDD-A346-9BE0-610281958244}"/>
              </a:ext>
            </a:extLst>
          </p:cNvPr>
          <p:cNvSpPr>
            <a:spLocks noGrp="1"/>
          </p:cNvSpPr>
          <p:nvPr>
            <p:ph type="title"/>
          </p:nvPr>
        </p:nvSpPr>
        <p:spPr>
          <a:xfrm>
            <a:off x="1050879" y="609601"/>
            <a:ext cx="9810604" cy="1216024"/>
          </a:xfrm>
        </p:spPr>
        <p:txBody>
          <a:bodyPr>
            <a:normAutofit/>
          </a:bodyPr>
          <a:lstStyle/>
          <a:p>
            <a:r>
              <a:rPr lang="en-US" dirty="0"/>
              <a:t>Introduction</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AB697C1-3B44-4651-9DC1-7AB36819D617}"/>
              </a:ext>
            </a:extLst>
          </p:cNvPr>
          <p:cNvGraphicFramePr>
            <a:graphicFrameLocks noGrp="1"/>
          </p:cNvGraphicFramePr>
          <p:nvPr>
            <p:ph idx="1"/>
            <p:extLst>
              <p:ext uri="{D42A27DB-BD31-4B8C-83A1-F6EECF244321}">
                <p14:modId xmlns:p14="http://schemas.microsoft.com/office/powerpoint/2010/main" val="4051681132"/>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87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2F4F8-2E11-2D4C-BB3B-217F2C824968}"/>
              </a:ext>
            </a:extLst>
          </p:cNvPr>
          <p:cNvSpPr>
            <a:spLocks noGrp="1"/>
          </p:cNvSpPr>
          <p:nvPr>
            <p:ph type="title"/>
          </p:nvPr>
        </p:nvSpPr>
        <p:spPr>
          <a:xfrm>
            <a:off x="4683761" y="609601"/>
            <a:ext cx="6177722" cy="1216024"/>
          </a:xfrm>
        </p:spPr>
        <p:txBody>
          <a:bodyPr>
            <a:normAutofit/>
          </a:bodyPr>
          <a:lstStyle/>
          <a:p>
            <a:r>
              <a:rPr lang="en-US" dirty="0"/>
              <a:t>CONCLUSION</a:t>
            </a:r>
          </a:p>
        </p:txBody>
      </p:sp>
      <p:sp>
        <p:nvSpPr>
          <p:cNvPr id="35" name="Freeform: Shape 34">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Graphic 6" descr="Gavel">
            <a:extLst>
              <a:ext uri="{FF2B5EF4-FFF2-40B4-BE49-F238E27FC236}">
                <a16:creationId xmlns:a16="http://schemas.microsoft.com/office/drawing/2014/main" id="{50852CFC-CB1E-4DEF-B628-8A0ECFC5F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900" y="1935052"/>
            <a:ext cx="3391756" cy="3391756"/>
          </a:xfrm>
          <a:prstGeom prst="rect">
            <a:avLst/>
          </a:prstGeom>
        </p:spPr>
      </p:pic>
      <p:sp>
        <p:nvSpPr>
          <p:cNvPr id="3" name="Content Placeholder 2">
            <a:extLst>
              <a:ext uri="{FF2B5EF4-FFF2-40B4-BE49-F238E27FC236}">
                <a16:creationId xmlns:a16="http://schemas.microsoft.com/office/drawing/2014/main" id="{B4EDCC0E-C0B5-F04D-8F40-2F55E58745DC}"/>
              </a:ext>
            </a:extLst>
          </p:cNvPr>
          <p:cNvSpPr>
            <a:spLocks noGrp="1"/>
          </p:cNvSpPr>
          <p:nvPr>
            <p:ph idx="1"/>
          </p:nvPr>
        </p:nvSpPr>
        <p:spPr>
          <a:xfrm>
            <a:off x="4683761" y="1935052"/>
            <a:ext cx="6177722" cy="4319324"/>
          </a:xfrm>
        </p:spPr>
        <p:txBody>
          <a:bodyPr>
            <a:normAutofit lnSpcReduction="10000"/>
          </a:bodyPr>
          <a:lstStyle/>
          <a:p>
            <a:pPr>
              <a:lnSpc>
                <a:spcPct val="90000"/>
              </a:lnSpc>
            </a:pPr>
            <a:r>
              <a:rPr lang="en-IN" sz="1200" dirty="0"/>
              <a:t>From the London Airbnb Data we can conclude the below points :</a:t>
            </a:r>
            <a:endParaRPr lang="en-US" sz="1200" dirty="0"/>
          </a:p>
          <a:p>
            <a:pPr>
              <a:lnSpc>
                <a:spcPct val="90000"/>
              </a:lnSpc>
            </a:pPr>
            <a:r>
              <a:rPr lang="en-IN" sz="1200" dirty="0"/>
              <a:t>The average price of the listings in London are around  the rate of £113.90 </a:t>
            </a:r>
            <a:endParaRPr lang="en-US" sz="1200" dirty="0"/>
          </a:p>
          <a:p>
            <a:pPr>
              <a:lnSpc>
                <a:spcPct val="90000"/>
              </a:lnSpc>
            </a:pPr>
            <a:r>
              <a:rPr lang="en-IN" sz="1200" dirty="0"/>
              <a:t>The average rating of the listings in London is 4.79 and they get around 31084 reviews per month</a:t>
            </a:r>
            <a:endParaRPr lang="en-US" sz="1200" dirty="0"/>
          </a:p>
          <a:p>
            <a:pPr>
              <a:lnSpc>
                <a:spcPct val="90000"/>
              </a:lnSpc>
            </a:pPr>
            <a:r>
              <a:rPr lang="en-IN" sz="1200" dirty="0"/>
              <a:t>The listings count is very less in London considering the current situation because of the pandemic</a:t>
            </a:r>
            <a:endParaRPr lang="en-US" sz="1200" dirty="0"/>
          </a:p>
          <a:p>
            <a:pPr>
              <a:lnSpc>
                <a:spcPct val="90000"/>
              </a:lnSpc>
            </a:pPr>
            <a:r>
              <a:rPr lang="en-IN" sz="1200" dirty="0"/>
              <a:t>Most of the property and room type belong to Apartment and Entire Home/apt respectively</a:t>
            </a:r>
            <a:endParaRPr lang="en-US" sz="1200" dirty="0"/>
          </a:p>
          <a:p>
            <a:pPr>
              <a:lnSpc>
                <a:spcPct val="90000"/>
              </a:lnSpc>
            </a:pPr>
            <a:r>
              <a:rPr lang="en-IN" sz="1200" dirty="0"/>
              <a:t> The Peak season to travel in London is during their summer season (April and May), where May is the busiest month for travel</a:t>
            </a:r>
            <a:endParaRPr lang="en-US" sz="1200" dirty="0"/>
          </a:p>
          <a:p>
            <a:pPr>
              <a:lnSpc>
                <a:spcPct val="90000"/>
              </a:lnSpc>
            </a:pPr>
            <a:r>
              <a:rPr lang="en-IN" sz="1200" dirty="0"/>
              <a:t>The price range of the listings is very high during December month</a:t>
            </a:r>
            <a:endParaRPr lang="en-US" sz="1200" dirty="0"/>
          </a:p>
          <a:p>
            <a:pPr>
              <a:lnSpc>
                <a:spcPct val="90000"/>
              </a:lnSpc>
            </a:pPr>
            <a:r>
              <a:rPr lang="en-IN" sz="1200" dirty="0"/>
              <a:t>Using Airbnb’s listing data, it helps the guests to find better accommodation in London</a:t>
            </a:r>
            <a:endParaRPr lang="en-US" sz="1200" dirty="0"/>
          </a:p>
          <a:p>
            <a:pPr>
              <a:lnSpc>
                <a:spcPct val="90000"/>
              </a:lnSpc>
            </a:pPr>
            <a:r>
              <a:rPr lang="en-IN" sz="1200" dirty="0"/>
              <a:t>The Hosts joining Airbnb count is very less in London considering the current situation because of the pandemic</a:t>
            </a:r>
            <a:endParaRPr lang="en-US" sz="1200" dirty="0"/>
          </a:p>
          <a:p>
            <a:pPr>
              <a:lnSpc>
                <a:spcPct val="90000"/>
              </a:lnSpc>
            </a:pPr>
            <a:r>
              <a:rPr lang="en-IN" sz="1200" dirty="0"/>
              <a:t>Host Response time, Host Acceptance and Response rate are actually good in London Airbnb in the margin of above 80%. Additionally, most of the hosts are verified in the margin of about 77%</a:t>
            </a:r>
            <a:endParaRPr lang="en-US" sz="1200" dirty="0"/>
          </a:p>
          <a:p>
            <a:pPr>
              <a:lnSpc>
                <a:spcPct val="90000"/>
              </a:lnSpc>
            </a:pPr>
            <a:r>
              <a:rPr lang="en-IN" sz="1200" dirty="0"/>
              <a:t>The Price change over time is keep on fluctuating in London. The future price prediction is also high in the case of apartments.</a:t>
            </a:r>
            <a:endParaRPr lang="en-US" sz="1200" dirty="0"/>
          </a:p>
          <a:p>
            <a:pPr>
              <a:lnSpc>
                <a:spcPct val="90000"/>
              </a:lnSpc>
            </a:pPr>
            <a:endParaRPr lang="en-US" sz="1000" dirty="0"/>
          </a:p>
        </p:txBody>
      </p:sp>
      <p:sp>
        <p:nvSpPr>
          <p:cNvPr id="37" name="Freeform: Shape 36">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20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4965ED-44D7-524B-85B7-807D081B2614}"/>
              </a:ext>
            </a:extLst>
          </p:cNvPr>
          <p:cNvSpPr>
            <a:spLocks noGrp="1"/>
          </p:cNvSpPr>
          <p:nvPr>
            <p:ph type="title"/>
          </p:nvPr>
        </p:nvSpPr>
        <p:spPr>
          <a:xfrm>
            <a:off x="709684" y="1562100"/>
            <a:ext cx="3795642" cy="3733800"/>
          </a:xfrm>
        </p:spPr>
        <p:txBody>
          <a:bodyPr>
            <a:normAutofit/>
          </a:bodyPr>
          <a:lstStyle/>
          <a:p>
            <a:pPr algn="ctr"/>
            <a:r>
              <a:rPr lang="en-US" dirty="0"/>
              <a:t>FUTURE WORK</a:t>
            </a:r>
            <a:endParaRPr lang="en-US"/>
          </a:p>
        </p:txBody>
      </p:sp>
      <p:sp>
        <p:nvSpPr>
          <p:cNvPr id="3" name="Content Placeholder 2">
            <a:extLst>
              <a:ext uri="{FF2B5EF4-FFF2-40B4-BE49-F238E27FC236}">
                <a16:creationId xmlns:a16="http://schemas.microsoft.com/office/drawing/2014/main" id="{6689C1BD-B3C2-8743-A30B-A0A6BEB2A09D}"/>
              </a:ext>
            </a:extLst>
          </p:cNvPr>
          <p:cNvSpPr>
            <a:spLocks noGrp="1"/>
          </p:cNvSpPr>
          <p:nvPr>
            <p:ph idx="1"/>
          </p:nvPr>
        </p:nvSpPr>
        <p:spPr>
          <a:xfrm>
            <a:off x="6149995" y="733425"/>
            <a:ext cx="4889480" cy="5391150"/>
          </a:xfrm>
        </p:spPr>
        <p:txBody>
          <a:bodyPr anchor="ctr">
            <a:normAutofit/>
          </a:bodyPr>
          <a:lstStyle/>
          <a:p>
            <a:r>
              <a:rPr lang="en-IN" dirty="0"/>
              <a:t>Covering more countries to know the actual Airbnb business strategy</a:t>
            </a:r>
            <a:endParaRPr lang="en-US" dirty="0"/>
          </a:p>
          <a:p>
            <a:r>
              <a:rPr lang="en-IN" dirty="0"/>
              <a:t>Work on reviews texts by generating word clouds to know what the customers are thinking about it?</a:t>
            </a:r>
            <a:endParaRPr lang="en-US" dirty="0"/>
          </a:p>
          <a:p>
            <a:r>
              <a:rPr lang="en-IN" dirty="0"/>
              <a:t>To determine the future predictions based on the neighbourhoods</a:t>
            </a:r>
            <a:endParaRPr lang="en-US" dirty="0"/>
          </a:p>
          <a:p>
            <a:pPr lvl="0"/>
            <a:r>
              <a:rPr lang="en-IN" dirty="0"/>
              <a:t>To implement more design principles as discussed in the class</a:t>
            </a:r>
            <a:endParaRPr lang="en-US" dirty="0"/>
          </a:p>
          <a:p>
            <a:endParaRPr lang="en-US" dirty="0"/>
          </a:p>
        </p:txBody>
      </p:sp>
    </p:spTree>
    <p:extLst>
      <p:ext uri="{BB962C8B-B14F-4D97-AF65-F5344CB8AC3E}">
        <p14:creationId xmlns:p14="http://schemas.microsoft.com/office/powerpoint/2010/main" val="1619976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81518-B39E-AB49-99F4-DA9BC0EBFEB5}"/>
              </a:ext>
            </a:extLst>
          </p:cNvPr>
          <p:cNvSpPr>
            <a:spLocks noGrp="1"/>
          </p:cNvSpPr>
          <p:nvPr>
            <p:ph type="title"/>
          </p:nvPr>
        </p:nvSpPr>
        <p:spPr>
          <a:xfrm>
            <a:off x="4683761" y="609601"/>
            <a:ext cx="6177722" cy="1216024"/>
          </a:xfrm>
        </p:spPr>
        <p:txBody>
          <a:bodyPr vert="horz" lIns="91440" tIns="45720" rIns="91440" bIns="45720" rtlCol="0" anchor="ctr">
            <a:normAutofit/>
          </a:bodyPr>
          <a:lstStyle/>
          <a:p>
            <a:r>
              <a:rPr lang="en-US"/>
              <a:t>References</a:t>
            </a:r>
            <a:endParaRPr lang="en-US" dirty="0"/>
          </a:p>
        </p:txBody>
      </p:sp>
      <p:sp>
        <p:nvSpPr>
          <p:cNvPr id="25" name="Freeform: Shape 24">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oks">
            <a:extLst>
              <a:ext uri="{FF2B5EF4-FFF2-40B4-BE49-F238E27FC236}">
                <a16:creationId xmlns:a16="http://schemas.microsoft.com/office/drawing/2014/main" id="{F88ABBC2-091C-4CD8-92FA-329AA444A2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900" y="1935052"/>
            <a:ext cx="3391756" cy="3391756"/>
          </a:xfrm>
          <a:prstGeom prst="rect">
            <a:avLst/>
          </a:prstGeom>
        </p:spPr>
      </p:pic>
      <p:sp>
        <p:nvSpPr>
          <p:cNvPr id="4" name="Rectangle 3">
            <a:extLst>
              <a:ext uri="{FF2B5EF4-FFF2-40B4-BE49-F238E27FC236}">
                <a16:creationId xmlns:a16="http://schemas.microsoft.com/office/drawing/2014/main" id="{EDFC2E42-E08B-8C4A-BC91-3B5A02CDAFD8}"/>
              </a:ext>
            </a:extLst>
          </p:cNvPr>
          <p:cNvSpPr/>
          <p:nvPr/>
        </p:nvSpPr>
        <p:spPr>
          <a:xfrm>
            <a:off x="4683761" y="1671639"/>
            <a:ext cx="7171908" cy="4582738"/>
          </a:xfrm>
          <a:prstGeom prst="rect">
            <a:avLst/>
          </a:prstGeom>
        </p:spPr>
        <p:txBody>
          <a:bodyPr vert="horz" lIns="91440" tIns="45720" rIns="91440" bIns="45720" rtlCol="0">
            <a:normAutofit/>
          </a:bodyPr>
          <a:lstStyle/>
          <a:p>
            <a:pPr>
              <a:lnSpc>
                <a:spcPct val="90000"/>
              </a:lnSpc>
            </a:pPr>
            <a:r>
              <a:rPr lang="en-US" sz="1400" b="1" u="sng" spc="50" dirty="0">
                <a:solidFill>
                  <a:schemeClr val="tx1">
                    <a:lumMod val="85000"/>
                    <a:lumOff val="15000"/>
                  </a:schemeClr>
                </a:solidFill>
                <a:ea typeface="Batang" panose="02030600000101010101" pitchFamily="18" charset="-127"/>
              </a:rPr>
              <a:t>Dataset Resource:</a:t>
            </a:r>
          </a:p>
          <a:p>
            <a:pPr>
              <a:lnSpc>
                <a:spcPct val="90000"/>
              </a:lnSpc>
            </a:pP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4"/>
              </a:rPr>
              <a:t>http://insideairbnb.com/get-the-data.html</a:t>
            </a:r>
            <a:endParaRPr lang="en-US" sz="1400" u="sng"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endParaRPr lang="en-US" sz="1400" spc="50" dirty="0">
              <a:solidFill>
                <a:schemeClr val="tx1">
                  <a:lumMod val="85000"/>
                  <a:lumOff val="15000"/>
                </a:schemeClr>
              </a:solidFill>
              <a:ea typeface="Batang" panose="02030600000101010101" pitchFamily="18" charset="-127"/>
            </a:endParaRPr>
          </a:p>
          <a:p>
            <a:pPr>
              <a:lnSpc>
                <a:spcPct val="90000"/>
              </a:lnSpc>
            </a:pPr>
            <a:r>
              <a:rPr lang="en-US" sz="1400" b="1" u="sng" spc="50" dirty="0">
                <a:solidFill>
                  <a:schemeClr val="tx1">
                    <a:lumMod val="85000"/>
                    <a:lumOff val="15000"/>
                  </a:schemeClr>
                </a:solidFill>
                <a:ea typeface="Batang" panose="02030600000101010101" pitchFamily="18" charset="-127"/>
              </a:rPr>
              <a:t>Dashboard Design Resource:</a:t>
            </a:r>
          </a:p>
          <a:p>
            <a:pPr>
              <a:lnSpc>
                <a:spcPct val="90000"/>
              </a:lnSpc>
            </a:pP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5"/>
              </a:rPr>
              <a:t>https://help.tableau.com/current/pro/desktop/en-us/buildmanual_shelves.htm</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6"/>
              </a:rPr>
              <a:t>https://help.tableau.com/current/pro/desktop/en-gb/actions.htm</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7"/>
              </a:rPr>
              <a:t>https://help.tableau.com/current/blueprint/en-us/bp_visual_best_practices.htm</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8"/>
              </a:rPr>
              <a:t>https://senturus.com/blog/tableau-dashboard-design-10-best-practices/</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9"/>
              </a:rPr>
              <a:t>https://www.tableau.com/learn/articles/data-visualization-tips</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10"/>
              </a:rPr>
              <a:t>https://help.tableau.com/current/pro/desktop/en-us/what_chart_example.htm</a:t>
            </a:r>
            <a:endParaRPr lang="en-US" sz="1400" u="sng"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endParaRPr lang="en-US" sz="1400" spc="50" dirty="0">
              <a:solidFill>
                <a:schemeClr val="tx1">
                  <a:lumMod val="85000"/>
                  <a:lumOff val="15000"/>
                </a:schemeClr>
              </a:solidFill>
              <a:ea typeface="Batang" panose="02030600000101010101" pitchFamily="18" charset="-127"/>
            </a:endParaRPr>
          </a:p>
          <a:p>
            <a:pPr>
              <a:lnSpc>
                <a:spcPct val="90000"/>
              </a:lnSpc>
            </a:pPr>
            <a:r>
              <a:rPr lang="en-US" sz="1400" b="1" u="sng" spc="50" dirty="0">
                <a:solidFill>
                  <a:schemeClr val="tx1">
                    <a:lumMod val="85000"/>
                    <a:lumOff val="15000"/>
                  </a:schemeClr>
                </a:solidFill>
                <a:ea typeface="Batang" panose="02030600000101010101" pitchFamily="18" charset="-127"/>
              </a:rPr>
              <a:t>Image Source: </a:t>
            </a:r>
          </a:p>
          <a:p>
            <a:pPr>
              <a:lnSpc>
                <a:spcPct val="90000"/>
              </a:lnSpc>
            </a:pP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b="1" spc="50" dirty="0">
                <a:solidFill>
                  <a:schemeClr val="tx1">
                    <a:lumMod val="85000"/>
                    <a:lumOff val="15000"/>
                  </a:schemeClr>
                </a:solidFill>
                <a:ea typeface="Batang" panose="02030600000101010101" pitchFamily="18" charset="-127"/>
              </a:rPr>
              <a:t>(Dashboard Title Page)</a:t>
            </a:r>
            <a:r>
              <a:rPr lang="en-US" sz="1400" spc="50" dirty="0">
                <a:solidFill>
                  <a:schemeClr val="tx1">
                    <a:lumMod val="85000"/>
                    <a:lumOff val="15000"/>
                  </a:schemeClr>
                </a:solidFill>
                <a:ea typeface="Batang" panose="02030600000101010101" pitchFamily="18" charset="-127"/>
              </a:rPr>
              <a:t>  </a:t>
            </a:r>
            <a:r>
              <a:rPr lang="en-US" sz="1400" u="sng" spc="50" dirty="0">
                <a:solidFill>
                  <a:schemeClr val="tx1">
                    <a:lumMod val="85000"/>
                    <a:lumOff val="15000"/>
                  </a:schemeClr>
                </a:solidFill>
                <a:ea typeface="Batang" panose="02030600000101010101" pitchFamily="18" charset="-127"/>
                <a:hlinkClick r:id="rId11"/>
              </a:rPr>
              <a:t>https://www.axisrooms.com/Airbnb-effect-hotel-industry/</a:t>
            </a:r>
            <a:r>
              <a:rPr lang="en-US" sz="1400" u="sng" spc="50" dirty="0">
                <a:solidFill>
                  <a:schemeClr val="tx1">
                    <a:lumMod val="85000"/>
                    <a:lumOff val="15000"/>
                  </a:schemeClr>
                </a:solidFill>
                <a:ea typeface="Batang" panose="02030600000101010101" pitchFamily="18" charset="-127"/>
              </a:rPr>
              <a:t> </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b="1" spc="50" dirty="0">
                <a:solidFill>
                  <a:schemeClr val="tx1">
                    <a:lumMod val="85000"/>
                    <a:lumOff val="15000"/>
                  </a:schemeClr>
                </a:solidFill>
                <a:ea typeface="Batang" panose="02030600000101010101" pitchFamily="18" charset="-127"/>
              </a:rPr>
              <a:t>(Icons Used) </a:t>
            </a:r>
            <a:r>
              <a:rPr lang="en-US" sz="1400" spc="50" dirty="0">
                <a:solidFill>
                  <a:schemeClr val="tx1">
                    <a:lumMod val="85000"/>
                    <a:lumOff val="15000"/>
                  </a:schemeClr>
                </a:solidFill>
                <a:ea typeface="Batang" panose="02030600000101010101" pitchFamily="18" charset="-127"/>
              </a:rPr>
              <a:t>Google Search In images and inbuilt PPT templates</a:t>
            </a:r>
          </a:p>
          <a:p>
            <a:pPr marL="457200" marR="0">
              <a:lnSpc>
                <a:spcPct val="90000"/>
              </a:lnSpc>
              <a:spcBef>
                <a:spcPts val="0"/>
              </a:spcBef>
              <a:spcAft>
                <a:spcPts val="0"/>
              </a:spcAft>
            </a:pPr>
            <a:endParaRPr lang="en-US" sz="1400" spc="50" dirty="0">
              <a:solidFill>
                <a:schemeClr val="tx1">
                  <a:lumMod val="85000"/>
                  <a:lumOff val="15000"/>
                </a:schemeClr>
              </a:solidFill>
              <a:ea typeface="Batang" panose="02030600000101010101" pitchFamily="18" charset="-127"/>
            </a:endParaRPr>
          </a:p>
          <a:p>
            <a:pPr>
              <a:lnSpc>
                <a:spcPct val="90000"/>
              </a:lnSpc>
            </a:pPr>
            <a:r>
              <a:rPr lang="en-US" sz="1400" b="1" u="sng" spc="50" dirty="0">
                <a:solidFill>
                  <a:schemeClr val="tx1">
                    <a:lumMod val="85000"/>
                    <a:lumOff val="15000"/>
                  </a:schemeClr>
                </a:solidFill>
                <a:ea typeface="Batang" panose="02030600000101010101" pitchFamily="18" charset="-127"/>
              </a:rPr>
              <a:t>General References:</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12"/>
              </a:rPr>
              <a:t>https://www.airbnb.co.in/</a:t>
            </a:r>
            <a:endParaRPr lang="en-US" sz="1400" spc="50" dirty="0">
              <a:solidFill>
                <a:schemeClr val="tx1">
                  <a:lumMod val="85000"/>
                  <a:lumOff val="15000"/>
                </a:schemeClr>
              </a:solidFill>
              <a:ea typeface="Batang" panose="02030600000101010101" pitchFamily="18" charset="-127"/>
            </a:endParaRPr>
          </a:p>
          <a:p>
            <a:pPr marL="457200" marR="0">
              <a:lnSpc>
                <a:spcPct val="90000"/>
              </a:lnSpc>
              <a:spcBef>
                <a:spcPts val="0"/>
              </a:spcBef>
              <a:spcAft>
                <a:spcPts val="0"/>
              </a:spcAft>
            </a:pPr>
            <a:r>
              <a:rPr lang="en-US" sz="1400" u="sng" spc="50" dirty="0">
                <a:solidFill>
                  <a:schemeClr val="tx1">
                    <a:lumMod val="85000"/>
                    <a:lumOff val="15000"/>
                  </a:schemeClr>
                </a:solidFill>
                <a:ea typeface="Batang" panose="02030600000101010101" pitchFamily="18" charset="-127"/>
                <a:hlinkClick r:id="rId13"/>
              </a:rPr>
              <a:t>https://en.wikipedia.org/wiki/Airbnb</a:t>
            </a:r>
            <a:endParaRPr lang="en-US" sz="1400" spc="50" dirty="0">
              <a:solidFill>
                <a:schemeClr val="tx1">
                  <a:lumMod val="85000"/>
                  <a:lumOff val="15000"/>
                </a:schemeClr>
              </a:solidFill>
              <a:ea typeface="Batang" panose="02030600000101010101" pitchFamily="18" charset="-127"/>
            </a:endParaRPr>
          </a:p>
        </p:txBody>
      </p:sp>
      <p:sp>
        <p:nvSpPr>
          <p:cNvPr id="27" name="Freeform: Shape 26">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698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5E941-0704-1B43-8506-141D3414AE53}"/>
              </a:ext>
            </a:extLst>
          </p:cNvPr>
          <p:cNvSpPr>
            <a:spLocks noGrp="1"/>
          </p:cNvSpPr>
          <p:nvPr>
            <p:ph type="title"/>
          </p:nvPr>
        </p:nvSpPr>
        <p:spPr>
          <a:xfrm>
            <a:off x="1050879" y="609601"/>
            <a:ext cx="9810604" cy="1216024"/>
          </a:xfrm>
        </p:spPr>
        <p:txBody>
          <a:bodyPr>
            <a:normAutofit/>
          </a:bodyPr>
          <a:lstStyle/>
          <a:p>
            <a:pPr algn="ctr"/>
            <a:r>
              <a:rPr lang="en-US" dirty="0">
                <a:highlight>
                  <a:srgbClr val="C0C0C0"/>
                </a:highlight>
              </a:rPr>
              <a:t>Motivation</a:t>
            </a:r>
          </a:p>
        </p:txBody>
      </p:sp>
      <p:sp>
        <p:nvSpPr>
          <p:cNvPr id="32" name="Freeform: Shape 28">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2">
            <a:extLst>
              <a:ext uri="{FF2B5EF4-FFF2-40B4-BE49-F238E27FC236}">
                <a16:creationId xmlns:a16="http://schemas.microsoft.com/office/drawing/2014/main" id="{6B3EE836-7F8D-4100-9380-A51485518AF7}"/>
              </a:ext>
            </a:extLst>
          </p:cNvPr>
          <p:cNvGraphicFramePr>
            <a:graphicFrameLocks noGrp="1"/>
          </p:cNvGraphicFramePr>
          <p:nvPr>
            <p:ph idx="1"/>
            <p:extLst>
              <p:ext uri="{D42A27DB-BD31-4B8C-83A1-F6EECF244321}">
                <p14:modId xmlns:p14="http://schemas.microsoft.com/office/powerpoint/2010/main" val="3607384880"/>
              </p:ext>
            </p:extLst>
          </p:nvPr>
        </p:nvGraphicFramePr>
        <p:xfrm>
          <a:off x="1050925" y="2028887"/>
          <a:ext cx="9810750" cy="3990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3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9B8DC-3469-324D-ACFF-29CFF764B929}"/>
              </a:ext>
            </a:extLst>
          </p:cNvPr>
          <p:cNvSpPr>
            <a:spLocks noGrp="1"/>
          </p:cNvSpPr>
          <p:nvPr>
            <p:ph type="title"/>
          </p:nvPr>
        </p:nvSpPr>
        <p:spPr>
          <a:xfrm>
            <a:off x="1050879" y="609601"/>
            <a:ext cx="9810604" cy="1216024"/>
          </a:xfrm>
        </p:spPr>
        <p:txBody>
          <a:bodyPr>
            <a:normAutofit/>
          </a:bodyPr>
          <a:lstStyle/>
          <a:p>
            <a:pPr algn="ctr"/>
            <a:r>
              <a:rPr lang="en-US" dirty="0">
                <a:highlight>
                  <a:srgbClr val="C0C0C0"/>
                </a:highlight>
              </a:rPr>
              <a:t>Topics covered in this presentation</a:t>
            </a:r>
          </a:p>
        </p:txBody>
      </p:sp>
      <p:sp>
        <p:nvSpPr>
          <p:cNvPr id="12" name="Freeform: Shape 11">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44804"/>
            <a:ext cx="12192000" cy="5013196"/>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2000" h="5013196">
                <a:moveTo>
                  <a:pt x="4142196" y="33"/>
                </a:moveTo>
                <a:cubicBezTo>
                  <a:pt x="4148062" y="-396"/>
                  <a:pt x="4148371" y="3330"/>
                  <a:pt x="4138795" y="15046"/>
                </a:cubicBezTo>
                <a:cubicBezTo>
                  <a:pt x="4157457" y="11498"/>
                  <a:pt x="4177037" y="25445"/>
                  <a:pt x="4166706" y="37291"/>
                </a:cubicBezTo>
                <a:cubicBezTo>
                  <a:pt x="4223118" y="11323"/>
                  <a:pt x="4307498" y="34620"/>
                  <a:pt x="4371550" y="22134"/>
                </a:cubicBezTo>
                <a:cubicBezTo>
                  <a:pt x="4407078" y="48914"/>
                  <a:pt x="4387627" y="23893"/>
                  <a:pt x="4424056" y="28369"/>
                </a:cubicBezTo>
                <a:cubicBezTo>
                  <a:pt x="4413661" y="3313"/>
                  <a:pt x="4468424" y="41731"/>
                  <a:pt x="4469897" y="13218"/>
                </a:cubicBezTo>
                <a:cubicBezTo>
                  <a:pt x="4476479" y="14935"/>
                  <a:pt x="4482810" y="17498"/>
                  <a:pt x="4489151" y="20285"/>
                </a:cubicBezTo>
                <a:lnTo>
                  <a:pt x="4492479" y="21730"/>
                </a:lnTo>
                <a:lnTo>
                  <a:pt x="4505693" y="22584"/>
                </a:lnTo>
                <a:lnTo>
                  <a:pt x="4509529" y="28985"/>
                </a:lnTo>
                <a:lnTo>
                  <a:pt x="4529499" y="34687"/>
                </a:lnTo>
                <a:cubicBezTo>
                  <a:pt x="4536963" y="35869"/>
                  <a:pt x="4544973" y="36029"/>
                  <a:pt x="4553795" y="34541"/>
                </a:cubicBezTo>
                <a:cubicBezTo>
                  <a:pt x="4575351" y="22864"/>
                  <a:pt x="4609487" y="36086"/>
                  <a:pt x="4640118" y="34699"/>
                </a:cubicBezTo>
                <a:lnTo>
                  <a:pt x="4654127" y="30952"/>
                </a:lnTo>
                <a:lnTo>
                  <a:pt x="4700168" y="35953"/>
                </a:lnTo>
                <a:cubicBezTo>
                  <a:pt x="4713264" y="36848"/>
                  <a:pt x="4726846" y="37197"/>
                  <a:pt x="4741127" y="36527"/>
                </a:cubicBezTo>
                <a:lnTo>
                  <a:pt x="4767598" y="33272"/>
                </a:lnTo>
                <a:lnTo>
                  <a:pt x="4774592" y="35449"/>
                </a:lnTo>
                <a:cubicBezTo>
                  <a:pt x="4786697" y="34976"/>
                  <a:pt x="4802577" y="26578"/>
                  <a:pt x="4801328" y="36454"/>
                </a:cubicBezTo>
                <a:lnTo>
                  <a:pt x="4814870" y="32797"/>
                </a:lnTo>
                <a:lnTo>
                  <a:pt x="4828440" y="40415"/>
                </a:lnTo>
                <a:cubicBezTo>
                  <a:pt x="4829942" y="42215"/>
                  <a:pt x="4831084" y="44138"/>
                  <a:pt x="4831826" y="46118"/>
                </a:cubicBezTo>
                <a:lnTo>
                  <a:pt x="4850785" y="43190"/>
                </a:lnTo>
                <a:lnTo>
                  <a:pt x="4866468" y="48539"/>
                </a:lnTo>
                <a:lnTo>
                  <a:pt x="4879983" y="44615"/>
                </a:lnTo>
                <a:lnTo>
                  <a:pt x="4885635" y="45342"/>
                </a:lnTo>
                <a:lnTo>
                  <a:pt x="4899698" y="47876"/>
                </a:lnTo>
                <a:cubicBezTo>
                  <a:pt x="4906918" y="49699"/>
                  <a:pt x="4915001" y="51908"/>
                  <a:pt x="4923986" y="53632"/>
                </a:cubicBezTo>
                <a:lnTo>
                  <a:pt x="4931544" y="54358"/>
                </a:lnTo>
                <a:lnTo>
                  <a:pt x="4948135" y="63529"/>
                </a:lnTo>
                <a:cubicBezTo>
                  <a:pt x="4960212" y="70470"/>
                  <a:pt x="4969702" y="75124"/>
                  <a:pt x="4980068" y="71052"/>
                </a:cubicBezTo>
                <a:cubicBezTo>
                  <a:pt x="4998023" y="79978"/>
                  <a:pt x="5010918" y="105669"/>
                  <a:pt x="5036541" y="98293"/>
                </a:cubicBezTo>
                <a:cubicBezTo>
                  <a:pt x="5028940" y="110173"/>
                  <a:pt x="5065159" y="99199"/>
                  <a:pt x="5069678" y="111179"/>
                </a:cubicBezTo>
                <a:cubicBezTo>
                  <a:pt x="5071842" y="120855"/>
                  <a:pt x="5083332" y="119782"/>
                  <a:pt x="5092160" y="123203"/>
                </a:cubicBezTo>
                <a:cubicBezTo>
                  <a:pt x="5098585" y="133008"/>
                  <a:pt x="5142841" y="141271"/>
                  <a:pt x="5158166" y="139568"/>
                </a:cubicBezTo>
                <a:cubicBezTo>
                  <a:pt x="5201256" y="128920"/>
                  <a:pt x="5236783" y="168222"/>
                  <a:pt x="5271252" y="160738"/>
                </a:cubicBezTo>
                <a:cubicBezTo>
                  <a:pt x="5280328" y="161512"/>
                  <a:pt x="5287877" y="163623"/>
                  <a:pt x="5294438" y="166556"/>
                </a:cubicBezTo>
                <a:lnTo>
                  <a:pt x="5310840" y="176769"/>
                </a:lnTo>
                <a:cubicBezTo>
                  <a:pt x="5311084" y="179074"/>
                  <a:pt x="5311328" y="181377"/>
                  <a:pt x="5311570" y="183681"/>
                </a:cubicBezTo>
                <a:lnTo>
                  <a:pt x="5323756" y="187718"/>
                </a:lnTo>
                <a:lnTo>
                  <a:pt x="5326259" y="189880"/>
                </a:lnTo>
                <a:cubicBezTo>
                  <a:pt x="5331024" y="194034"/>
                  <a:pt x="5335878" y="197977"/>
                  <a:pt x="5341357" y="201193"/>
                </a:cubicBezTo>
                <a:cubicBezTo>
                  <a:pt x="5355787" y="174949"/>
                  <a:pt x="5390353" y="224216"/>
                  <a:pt x="5391908" y="198291"/>
                </a:cubicBezTo>
                <a:cubicBezTo>
                  <a:pt x="5424533" y="211393"/>
                  <a:pt x="5417454" y="183279"/>
                  <a:pt x="5439031" y="216975"/>
                </a:cubicBezTo>
                <a:cubicBezTo>
                  <a:pt x="5505697" y="221021"/>
                  <a:pt x="5575360" y="263433"/>
                  <a:pt x="5640913" y="253028"/>
                </a:cubicBezTo>
                <a:cubicBezTo>
                  <a:pt x="5625666" y="261550"/>
                  <a:pt x="5637932" y="279363"/>
                  <a:pt x="5657312" y="280626"/>
                </a:cubicBezTo>
                <a:cubicBezTo>
                  <a:pt x="5599451" y="314971"/>
                  <a:pt x="5750508" y="268765"/>
                  <a:pt x="5734773" y="303244"/>
                </a:cubicBezTo>
                <a:cubicBezTo>
                  <a:pt x="5761561" y="276899"/>
                  <a:pt x="5869387" y="261233"/>
                  <a:pt x="5877770" y="296965"/>
                </a:cubicBezTo>
                <a:cubicBezTo>
                  <a:pt x="5915819" y="308827"/>
                  <a:pt x="5955621" y="307835"/>
                  <a:pt x="5989615" y="319663"/>
                </a:cubicBezTo>
                <a:lnTo>
                  <a:pt x="5996857" y="323549"/>
                </a:lnTo>
                <a:lnTo>
                  <a:pt x="6037387" y="312526"/>
                </a:lnTo>
                <a:cubicBezTo>
                  <a:pt x="6073044" y="306507"/>
                  <a:pt x="6106738" y="308466"/>
                  <a:pt x="6113074" y="325845"/>
                </a:cubicBezTo>
                <a:cubicBezTo>
                  <a:pt x="6172518" y="336304"/>
                  <a:pt x="6233561" y="323646"/>
                  <a:pt x="6280929" y="350444"/>
                </a:cubicBezTo>
                <a:cubicBezTo>
                  <a:pt x="6286383" y="347055"/>
                  <a:pt x="6292357" y="344643"/>
                  <a:pt x="6298665" y="342931"/>
                </a:cubicBezTo>
                <a:lnTo>
                  <a:pt x="6317326" y="339794"/>
                </a:lnTo>
                <a:lnTo>
                  <a:pt x="6319212" y="341004"/>
                </a:lnTo>
                <a:cubicBezTo>
                  <a:pt x="6328393" y="343898"/>
                  <a:pt x="6334701" y="343685"/>
                  <a:pt x="6339724" y="342098"/>
                </a:cubicBezTo>
                <a:lnTo>
                  <a:pt x="6345010" y="339148"/>
                </a:lnTo>
                <a:lnTo>
                  <a:pt x="6359332" y="338899"/>
                </a:lnTo>
                <a:lnTo>
                  <a:pt x="6388220" y="335714"/>
                </a:lnTo>
                <a:lnTo>
                  <a:pt x="6392994" y="337644"/>
                </a:lnTo>
                <a:lnTo>
                  <a:pt x="6435581" y="336775"/>
                </a:lnTo>
                <a:cubicBezTo>
                  <a:pt x="6435677" y="337170"/>
                  <a:pt x="6435772" y="337567"/>
                  <a:pt x="6435870" y="337963"/>
                </a:cubicBezTo>
                <a:cubicBezTo>
                  <a:pt x="6437488" y="340605"/>
                  <a:pt x="6440513" y="342516"/>
                  <a:pt x="6446571" y="342957"/>
                </a:cubicBezTo>
                <a:cubicBezTo>
                  <a:pt x="6432902" y="359852"/>
                  <a:pt x="6448636" y="349961"/>
                  <a:pt x="6467701" y="349765"/>
                </a:cubicBezTo>
                <a:cubicBezTo>
                  <a:pt x="6450726" y="375964"/>
                  <a:pt x="6507518" y="364791"/>
                  <a:pt x="6512727" y="380305"/>
                </a:cubicBezTo>
                <a:cubicBezTo>
                  <a:pt x="6527112" y="379570"/>
                  <a:pt x="6542020" y="379271"/>
                  <a:pt x="6557094" y="379532"/>
                </a:cubicBezTo>
                <a:lnTo>
                  <a:pt x="6565879" y="380030"/>
                </a:lnTo>
                <a:cubicBezTo>
                  <a:pt x="6565919" y="380123"/>
                  <a:pt x="6565958" y="380216"/>
                  <a:pt x="6565997" y="380310"/>
                </a:cubicBezTo>
                <a:cubicBezTo>
                  <a:pt x="6567779" y="380994"/>
                  <a:pt x="6570621" y="381376"/>
                  <a:pt x="6575147" y="381374"/>
                </a:cubicBezTo>
                <a:lnTo>
                  <a:pt x="6581899" y="380938"/>
                </a:lnTo>
                <a:lnTo>
                  <a:pt x="6598943" y="381906"/>
                </a:lnTo>
                <a:lnTo>
                  <a:pt x="6604421" y="384033"/>
                </a:lnTo>
                <a:lnTo>
                  <a:pt x="6606035" y="387465"/>
                </a:lnTo>
                <a:lnTo>
                  <a:pt x="6607669" y="387186"/>
                </a:lnTo>
                <a:cubicBezTo>
                  <a:pt x="6620475" y="382131"/>
                  <a:pt x="6625312" y="374007"/>
                  <a:pt x="6637532" y="398125"/>
                </a:cubicBezTo>
                <a:cubicBezTo>
                  <a:pt x="6666345" y="390437"/>
                  <a:pt x="6669861" y="404891"/>
                  <a:pt x="6706880" y="412381"/>
                </a:cubicBezTo>
                <a:cubicBezTo>
                  <a:pt x="6723837" y="404468"/>
                  <a:pt x="6736071" y="408511"/>
                  <a:pt x="6747500" y="416386"/>
                </a:cubicBezTo>
                <a:cubicBezTo>
                  <a:pt x="6784745" y="414659"/>
                  <a:pt x="6816872" y="426761"/>
                  <a:pt x="6857783" y="431905"/>
                </a:cubicBezTo>
                <a:cubicBezTo>
                  <a:pt x="6903934" y="423229"/>
                  <a:pt x="6923989" y="445532"/>
                  <a:pt x="6967720" y="450939"/>
                </a:cubicBezTo>
                <a:cubicBezTo>
                  <a:pt x="7008578" y="433412"/>
                  <a:pt x="6996867" y="470461"/>
                  <a:pt x="7018394" y="479831"/>
                </a:cubicBezTo>
                <a:lnTo>
                  <a:pt x="7024679" y="480968"/>
                </a:lnTo>
                <a:lnTo>
                  <a:pt x="7041715" y="479120"/>
                </a:lnTo>
                <a:lnTo>
                  <a:pt x="7048103" y="477610"/>
                </a:lnTo>
                <a:cubicBezTo>
                  <a:pt x="7052510" y="476872"/>
                  <a:pt x="7055450" y="476773"/>
                  <a:pt x="7057490" y="477135"/>
                </a:cubicBezTo>
                <a:lnTo>
                  <a:pt x="7057730" y="477383"/>
                </a:lnTo>
                <a:lnTo>
                  <a:pt x="7066511" y="476432"/>
                </a:lnTo>
                <a:cubicBezTo>
                  <a:pt x="7081316" y="474229"/>
                  <a:pt x="7095708" y="471522"/>
                  <a:pt x="7109401" y="468486"/>
                </a:cubicBezTo>
                <a:cubicBezTo>
                  <a:pt x="7121361" y="482413"/>
                  <a:pt x="7171741" y="462549"/>
                  <a:pt x="7166830" y="490255"/>
                </a:cubicBezTo>
                <a:cubicBezTo>
                  <a:pt x="7185318" y="486971"/>
                  <a:pt x="7196261" y="474996"/>
                  <a:pt x="7190442" y="493308"/>
                </a:cubicBezTo>
                <a:cubicBezTo>
                  <a:pt x="7196540" y="492742"/>
                  <a:pt x="7200336" y="494071"/>
                  <a:pt x="7203083" y="496324"/>
                </a:cubicBezTo>
                <a:lnTo>
                  <a:pt x="7203894" y="497408"/>
                </a:lnTo>
                <a:lnTo>
                  <a:pt x="7245004" y="489662"/>
                </a:lnTo>
                <a:lnTo>
                  <a:pt x="7250514" y="490724"/>
                </a:lnTo>
                <a:lnTo>
                  <a:pt x="7277246" y="483000"/>
                </a:lnTo>
                <a:lnTo>
                  <a:pt x="7291092" y="480435"/>
                </a:lnTo>
                <a:lnTo>
                  <a:pt x="7294933" y="476767"/>
                </a:lnTo>
                <a:cubicBezTo>
                  <a:pt x="7299121" y="474441"/>
                  <a:pt x="7305176" y="473213"/>
                  <a:pt x="7315408" y="474478"/>
                </a:cubicBezTo>
                <a:lnTo>
                  <a:pt x="7317786" y="475324"/>
                </a:lnTo>
                <a:lnTo>
                  <a:pt x="7334572" y="469306"/>
                </a:lnTo>
                <a:cubicBezTo>
                  <a:pt x="7339959" y="466649"/>
                  <a:pt x="7344710" y="463382"/>
                  <a:pt x="7348520" y="459268"/>
                </a:cubicBezTo>
                <a:cubicBezTo>
                  <a:pt x="7406571" y="477093"/>
                  <a:pt x="7460434" y="455124"/>
                  <a:pt x="7522997" y="455427"/>
                </a:cubicBezTo>
                <a:cubicBezTo>
                  <a:pt x="7592791" y="446837"/>
                  <a:pt x="7640927" y="437451"/>
                  <a:pt x="7686985" y="433023"/>
                </a:cubicBezTo>
                <a:cubicBezTo>
                  <a:pt x="7708370" y="428668"/>
                  <a:pt x="7865878" y="410662"/>
                  <a:pt x="7854068" y="422992"/>
                </a:cubicBezTo>
                <a:cubicBezTo>
                  <a:pt x="7918669" y="394524"/>
                  <a:pt x="7960767" y="420179"/>
                  <a:pt x="8034165" y="404917"/>
                </a:cubicBezTo>
                <a:cubicBezTo>
                  <a:pt x="8074975" y="430280"/>
                  <a:pt x="8052607" y="405995"/>
                  <a:pt x="8094381" y="408936"/>
                </a:cubicBezTo>
                <a:cubicBezTo>
                  <a:pt x="8082391" y="384233"/>
                  <a:pt x="8145291" y="420455"/>
                  <a:pt x="8146898" y="391776"/>
                </a:cubicBezTo>
                <a:cubicBezTo>
                  <a:pt x="8154450" y="393217"/>
                  <a:pt x="8161714" y="395521"/>
                  <a:pt x="8168993" y="398048"/>
                </a:cubicBezTo>
                <a:lnTo>
                  <a:pt x="8172809" y="399355"/>
                </a:lnTo>
                <a:lnTo>
                  <a:pt x="8187962" y="399651"/>
                </a:lnTo>
                <a:lnTo>
                  <a:pt x="8192382" y="405910"/>
                </a:lnTo>
                <a:lnTo>
                  <a:pt x="8375192" y="397097"/>
                </a:lnTo>
                <a:cubicBezTo>
                  <a:pt x="8390681" y="391124"/>
                  <a:pt x="8442343" y="386212"/>
                  <a:pt x="8454377" y="393549"/>
                </a:cubicBezTo>
                <a:cubicBezTo>
                  <a:pt x="8465613" y="394229"/>
                  <a:pt x="8477337" y="389940"/>
                  <a:pt x="8484740" y="398377"/>
                </a:cubicBezTo>
                <a:cubicBezTo>
                  <a:pt x="8509291" y="401173"/>
                  <a:pt x="8565518" y="407621"/>
                  <a:pt x="8601673" y="410319"/>
                </a:cubicBezTo>
                <a:cubicBezTo>
                  <a:pt x="8619550" y="396781"/>
                  <a:pt x="8652058" y="416886"/>
                  <a:pt x="8701676" y="414569"/>
                </a:cubicBezTo>
                <a:cubicBezTo>
                  <a:pt x="8721163" y="399040"/>
                  <a:pt x="8735137" y="413192"/>
                  <a:pt x="8773288" y="391295"/>
                </a:cubicBezTo>
                <a:cubicBezTo>
                  <a:pt x="8775124" y="392937"/>
                  <a:pt x="8777353" y="394408"/>
                  <a:pt x="8779909" y="395664"/>
                </a:cubicBezTo>
                <a:cubicBezTo>
                  <a:pt x="8794759" y="402954"/>
                  <a:pt x="8817153" y="401520"/>
                  <a:pt x="8829932" y="392461"/>
                </a:cubicBezTo>
                <a:cubicBezTo>
                  <a:pt x="8891235" y="362336"/>
                  <a:pt x="8949370" y="358860"/>
                  <a:pt x="9003386" y="349460"/>
                </a:cubicBezTo>
                <a:cubicBezTo>
                  <a:pt x="9064740" y="341657"/>
                  <a:pt x="9026331" y="373992"/>
                  <a:pt x="9101185" y="344080"/>
                </a:cubicBezTo>
                <a:cubicBezTo>
                  <a:pt x="9110310" y="353604"/>
                  <a:pt x="9120116" y="353365"/>
                  <a:pt x="9136185" y="347296"/>
                </a:cubicBezTo>
                <a:cubicBezTo>
                  <a:pt x="9166057" y="344262"/>
                  <a:pt x="9165783" y="369927"/>
                  <a:pt x="9194801" y="352367"/>
                </a:cubicBezTo>
                <a:cubicBezTo>
                  <a:pt x="9190472" y="366462"/>
                  <a:pt x="9252023" y="353523"/>
                  <a:pt x="9239316" y="368776"/>
                </a:cubicBezTo>
                <a:cubicBezTo>
                  <a:pt x="9259813" y="379833"/>
                  <a:pt x="9267827" y="358579"/>
                  <a:pt x="9288052" y="368014"/>
                </a:cubicBezTo>
                <a:cubicBezTo>
                  <a:pt x="9310099" y="368953"/>
                  <a:pt x="9274359" y="354287"/>
                  <a:pt x="9298465" y="351514"/>
                </a:cubicBezTo>
                <a:cubicBezTo>
                  <a:pt x="9327883" y="350627"/>
                  <a:pt x="9325850" y="325510"/>
                  <a:pt x="9350892" y="355996"/>
                </a:cubicBezTo>
                <a:lnTo>
                  <a:pt x="9430522" y="364586"/>
                </a:lnTo>
                <a:cubicBezTo>
                  <a:pt x="9447485" y="355425"/>
                  <a:pt x="9461870" y="358450"/>
                  <a:pt x="9476215" y="365325"/>
                </a:cubicBezTo>
                <a:cubicBezTo>
                  <a:pt x="9516917" y="360669"/>
                  <a:pt x="9555019" y="370080"/>
                  <a:pt x="9601276" y="371922"/>
                </a:cubicBezTo>
                <a:cubicBezTo>
                  <a:pt x="9650279" y="359692"/>
                  <a:pt x="9677305" y="380141"/>
                  <a:pt x="9726733" y="382019"/>
                </a:cubicBezTo>
                <a:cubicBezTo>
                  <a:pt x="9773839" y="358530"/>
                  <a:pt x="9760877" y="410908"/>
                  <a:pt x="9802144" y="407697"/>
                </a:cubicBezTo>
                <a:cubicBezTo>
                  <a:pt x="9868120" y="385365"/>
                  <a:pt x="9801669" y="424896"/>
                  <a:pt x="9905153" y="413868"/>
                </a:cubicBezTo>
                <a:cubicBezTo>
                  <a:pt x="9910811" y="410359"/>
                  <a:pt x="9923612" y="413238"/>
                  <a:pt x="9922553" y="417787"/>
                </a:cubicBezTo>
                <a:cubicBezTo>
                  <a:pt x="9945213" y="415195"/>
                  <a:pt x="10012509" y="437971"/>
                  <a:pt x="10044658" y="431295"/>
                </a:cubicBezTo>
                <a:cubicBezTo>
                  <a:pt x="10108994" y="441322"/>
                  <a:pt x="10138326" y="418598"/>
                  <a:pt x="10184585" y="420356"/>
                </a:cubicBezTo>
                <a:cubicBezTo>
                  <a:pt x="10238805" y="433245"/>
                  <a:pt x="10270973" y="446023"/>
                  <a:pt x="10366435" y="475646"/>
                </a:cubicBezTo>
                <a:lnTo>
                  <a:pt x="10688220" y="555476"/>
                </a:lnTo>
                <a:cubicBezTo>
                  <a:pt x="10812002" y="626549"/>
                  <a:pt x="10955764" y="565297"/>
                  <a:pt x="11026690" y="563899"/>
                </a:cubicBezTo>
                <a:cubicBezTo>
                  <a:pt x="11053150" y="535972"/>
                  <a:pt x="11079708" y="560938"/>
                  <a:pt x="11113779" y="547086"/>
                </a:cubicBezTo>
                <a:cubicBezTo>
                  <a:pt x="11191398" y="533240"/>
                  <a:pt x="11265999" y="496724"/>
                  <a:pt x="11369556" y="504937"/>
                </a:cubicBezTo>
                <a:cubicBezTo>
                  <a:pt x="11406977" y="422376"/>
                  <a:pt x="11530972" y="456417"/>
                  <a:pt x="11623342" y="401646"/>
                </a:cubicBezTo>
                <a:cubicBezTo>
                  <a:pt x="11678749" y="386540"/>
                  <a:pt x="11771467" y="415601"/>
                  <a:pt x="11786511" y="371608"/>
                </a:cubicBezTo>
                <a:cubicBezTo>
                  <a:pt x="11815065" y="394479"/>
                  <a:pt x="11834769" y="350469"/>
                  <a:pt x="11862577" y="343767"/>
                </a:cubicBezTo>
                <a:cubicBezTo>
                  <a:pt x="11886839" y="357655"/>
                  <a:pt x="11896496" y="342356"/>
                  <a:pt x="11916612" y="337028"/>
                </a:cubicBezTo>
                <a:cubicBezTo>
                  <a:pt x="11926953" y="346090"/>
                  <a:pt x="11944208" y="343709"/>
                  <a:pt x="11948830" y="331280"/>
                </a:cubicBezTo>
                <a:cubicBezTo>
                  <a:pt x="11937556" y="304981"/>
                  <a:pt x="11999127" y="312097"/>
                  <a:pt x="12001583" y="292861"/>
                </a:cubicBezTo>
                <a:cubicBezTo>
                  <a:pt x="12027437" y="287117"/>
                  <a:pt x="12120562" y="289932"/>
                  <a:pt x="12174977" y="277870"/>
                </a:cubicBezTo>
                <a:lnTo>
                  <a:pt x="12192000" y="269767"/>
                </a:lnTo>
                <a:lnTo>
                  <a:pt x="12192000" y="5013196"/>
                </a:lnTo>
                <a:lnTo>
                  <a:pt x="0" y="5013196"/>
                </a:lnTo>
                <a:lnTo>
                  <a:pt x="0" y="630667"/>
                </a:lnTo>
                <a:lnTo>
                  <a:pt x="11075" y="628396"/>
                </a:lnTo>
                <a:cubicBezTo>
                  <a:pt x="23002" y="626376"/>
                  <a:pt x="33255" y="624731"/>
                  <a:pt x="44061" y="621814"/>
                </a:cubicBezTo>
                <a:cubicBezTo>
                  <a:pt x="78982" y="608550"/>
                  <a:pt x="115649" y="579219"/>
                  <a:pt x="136694" y="569633"/>
                </a:cubicBezTo>
                <a:lnTo>
                  <a:pt x="170342" y="564295"/>
                </a:lnTo>
                <a:cubicBezTo>
                  <a:pt x="169880" y="561325"/>
                  <a:pt x="169417" y="558353"/>
                  <a:pt x="168955" y="555382"/>
                </a:cubicBezTo>
                <a:lnTo>
                  <a:pt x="181474" y="554499"/>
                </a:lnTo>
                <a:lnTo>
                  <a:pt x="209440" y="553779"/>
                </a:lnTo>
                <a:cubicBezTo>
                  <a:pt x="226869" y="552113"/>
                  <a:pt x="275442" y="553383"/>
                  <a:pt x="293152" y="549794"/>
                </a:cubicBezTo>
                <a:cubicBezTo>
                  <a:pt x="298104" y="540169"/>
                  <a:pt x="305921" y="534831"/>
                  <a:pt x="315693" y="532248"/>
                </a:cubicBezTo>
                <a:lnTo>
                  <a:pt x="337305" y="531590"/>
                </a:lnTo>
                <a:lnTo>
                  <a:pt x="462252" y="506369"/>
                </a:lnTo>
                <a:lnTo>
                  <a:pt x="479457" y="504341"/>
                </a:lnTo>
                <a:lnTo>
                  <a:pt x="488653" y="496475"/>
                </a:lnTo>
                <a:cubicBezTo>
                  <a:pt x="495751" y="494808"/>
                  <a:pt x="516240" y="495433"/>
                  <a:pt x="522053" y="494343"/>
                </a:cubicBezTo>
                <a:lnTo>
                  <a:pt x="523520" y="489931"/>
                </a:lnTo>
                <a:cubicBezTo>
                  <a:pt x="541965" y="482593"/>
                  <a:pt x="611396" y="458013"/>
                  <a:pt x="632714" y="450319"/>
                </a:cubicBezTo>
                <a:cubicBezTo>
                  <a:pt x="637120" y="456979"/>
                  <a:pt x="646523" y="446165"/>
                  <a:pt x="651426" y="443762"/>
                </a:cubicBezTo>
                <a:cubicBezTo>
                  <a:pt x="652273" y="448286"/>
                  <a:pt x="664268" y="449456"/>
                  <a:pt x="667724" y="445356"/>
                </a:cubicBezTo>
                <a:cubicBezTo>
                  <a:pt x="751466" y="421701"/>
                  <a:pt x="710176" y="468211"/>
                  <a:pt x="757679" y="438363"/>
                </a:cubicBezTo>
                <a:cubicBezTo>
                  <a:pt x="766141" y="436289"/>
                  <a:pt x="773060" y="437997"/>
                  <a:pt x="779159" y="441277"/>
                </a:cubicBezTo>
                <a:lnTo>
                  <a:pt x="788293" y="448081"/>
                </a:lnTo>
                <a:lnTo>
                  <a:pt x="822923" y="434292"/>
                </a:lnTo>
                <a:cubicBezTo>
                  <a:pt x="840014" y="429396"/>
                  <a:pt x="858036" y="426029"/>
                  <a:pt x="876559" y="424306"/>
                </a:cubicBezTo>
                <a:cubicBezTo>
                  <a:pt x="880889" y="433506"/>
                  <a:pt x="895209" y="420068"/>
                  <a:pt x="902011" y="417336"/>
                </a:cubicBezTo>
                <a:cubicBezTo>
                  <a:pt x="902191" y="423390"/>
                  <a:pt x="917419" y="426022"/>
                  <a:pt x="922715" y="420917"/>
                </a:cubicBezTo>
                <a:cubicBezTo>
                  <a:pt x="1035495" y="397234"/>
                  <a:pt x="972839" y="454951"/>
                  <a:pt x="1040139" y="419808"/>
                </a:cubicBezTo>
                <a:cubicBezTo>
                  <a:pt x="1051469" y="417835"/>
                  <a:pt x="1060048" y="420716"/>
                  <a:pt x="1067251" y="425602"/>
                </a:cubicBezTo>
                <a:lnTo>
                  <a:pt x="1080272" y="437887"/>
                </a:lnTo>
                <a:lnTo>
                  <a:pt x="1090219" y="433244"/>
                </a:lnTo>
                <a:cubicBezTo>
                  <a:pt x="1128054" y="432213"/>
                  <a:pt x="1139443" y="444840"/>
                  <a:pt x="1161226" y="431522"/>
                </a:cubicBezTo>
                <a:cubicBezTo>
                  <a:pt x="1194247" y="457797"/>
                  <a:pt x="1182853" y="433812"/>
                  <a:pt x="1207525" y="429257"/>
                </a:cubicBezTo>
                <a:cubicBezTo>
                  <a:pt x="1226951" y="423550"/>
                  <a:pt x="1190923" y="413889"/>
                  <a:pt x="1210030" y="412023"/>
                </a:cubicBezTo>
                <a:cubicBezTo>
                  <a:pt x="1230853" y="418586"/>
                  <a:pt x="1229491" y="397066"/>
                  <a:pt x="1251170" y="405160"/>
                </a:cubicBezTo>
                <a:cubicBezTo>
                  <a:pt x="1246235" y="421478"/>
                  <a:pt x="1293590" y="401251"/>
                  <a:pt x="1295331" y="415400"/>
                </a:cubicBezTo>
                <a:cubicBezTo>
                  <a:pt x="1313247" y="394801"/>
                  <a:pt x="1322885" y="419606"/>
                  <a:pt x="1347118" y="412922"/>
                </a:cubicBezTo>
                <a:cubicBezTo>
                  <a:pt x="1358442" y="405047"/>
                  <a:pt x="1366690" y="403583"/>
                  <a:pt x="1378108" y="411628"/>
                </a:cubicBezTo>
                <a:cubicBezTo>
                  <a:pt x="1430244" y="373345"/>
                  <a:pt x="1410029" y="409382"/>
                  <a:pt x="1459192" y="394137"/>
                </a:cubicBezTo>
                <a:cubicBezTo>
                  <a:pt x="1501499" y="378273"/>
                  <a:pt x="1549591" y="367610"/>
                  <a:pt x="1590120" y="330826"/>
                </a:cubicBezTo>
                <a:cubicBezTo>
                  <a:pt x="1597495" y="320478"/>
                  <a:pt x="1615987" y="316279"/>
                  <a:pt x="1631417" y="321445"/>
                </a:cubicBezTo>
                <a:cubicBezTo>
                  <a:pt x="1634069" y="322335"/>
                  <a:pt x="1636534" y="323476"/>
                  <a:pt x="1638727" y="324828"/>
                </a:cubicBezTo>
                <a:cubicBezTo>
                  <a:pt x="1674229" y="318675"/>
                  <a:pt x="1804005" y="291708"/>
                  <a:pt x="1844438" y="284522"/>
                </a:cubicBezTo>
                <a:cubicBezTo>
                  <a:pt x="1847960" y="297582"/>
                  <a:pt x="1868036" y="273541"/>
                  <a:pt x="1881324" y="281715"/>
                </a:cubicBezTo>
                <a:cubicBezTo>
                  <a:pt x="1890865" y="288925"/>
                  <a:pt x="1899182" y="283313"/>
                  <a:pt x="1908999" y="282556"/>
                </a:cubicBezTo>
                <a:cubicBezTo>
                  <a:pt x="1922050" y="288125"/>
                  <a:pt x="1964084" y="276888"/>
                  <a:pt x="1974956" y="269176"/>
                </a:cubicBezTo>
                <a:cubicBezTo>
                  <a:pt x="2000789" y="242591"/>
                  <a:pt x="2060915" y="260908"/>
                  <a:pt x="2082409" y="240508"/>
                </a:cubicBezTo>
                <a:cubicBezTo>
                  <a:pt x="2090286" y="237431"/>
                  <a:pt x="2098026" y="236104"/>
                  <a:pt x="2105639" y="235866"/>
                </a:cubicBezTo>
                <a:lnTo>
                  <a:pt x="2126992" y="237686"/>
                </a:lnTo>
                <a:lnTo>
                  <a:pt x="2133154" y="243170"/>
                </a:lnTo>
                <a:lnTo>
                  <a:pt x="2146154" y="241550"/>
                </a:lnTo>
                <a:lnTo>
                  <a:pt x="2149901" y="242334"/>
                </a:lnTo>
                <a:cubicBezTo>
                  <a:pt x="2157061" y="243856"/>
                  <a:pt x="2164126" y="245165"/>
                  <a:pt x="2171100" y="245607"/>
                </a:cubicBezTo>
                <a:cubicBezTo>
                  <a:pt x="2161432" y="217726"/>
                  <a:pt x="2228843" y="244778"/>
                  <a:pt x="2209148" y="222443"/>
                </a:cubicBezTo>
                <a:cubicBezTo>
                  <a:pt x="2245795" y="220027"/>
                  <a:pt x="2217435" y="199404"/>
                  <a:pt x="2261889" y="218750"/>
                </a:cubicBezTo>
                <a:cubicBezTo>
                  <a:pt x="2318421" y="194794"/>
                  <a:pt x="2408342" y="201713"/>
                  <a:pt x="2452315" y="166117"/>
                </a:cubicBezTo>
                <a:cubicBezTo>
                  <a:pt x="2447016" y="179502"/>
                  <a:pt x="2471204" y="189377"/>
                  <a:pt x="2487710" y="182485"/>
                </a:cubicBezTo>
                <a:cubicBezTo>
                  <a:pt x="2469218" y="234964"/>
                  <a:pt x="2552592" y="134331"/>
                  <a:pt x="2567870" y="169640"/>
                </a:cubicBezTo>
                <a:cubicBezTo>
                  <a:pt x="2567993" y="136603"/>
                  <a:pt x="2641492" y="79264"/>
                  <a:pt x="2677053" y="105731"/>
                </a:cubicBezTo>
                <a:cubicBezTo>
                  <a:pt x="2730362" y="98156"/>
                  <a:pt x="2767701" y="70180"/>
                  <a:pt x="2823914" y="80085"/>
                </a:cubicBezTo>
                <a:cubicBezTo>
                  <a:pt x="2825573" y="75636"/>
                  <a:pt x="2828354" y="71885"/>
                  <a:pt x="2831912" y="68644"/>
                </a:cubicBezTo>
                <a:lnTo>
                  <a:pt x="2843870" y="60725"/>
                </a:lnTo>
                <a:lnTo>
                  <a:pt x="2846217" y="61243"/>
                </a:lnTo>
                <a:cubicBezTo>
                  <a:pt x="2855406" y="61177"/>
                  <a:pt x="2860075" y="59230"/>
                  <a:pt x="2862745" y="56460"/>
                </a:cubicBezTo>
                <a:lnTo>
                  <a:pt x="2864596" y="52436"/>
                </a:lnTo>
                <a:lnTo>
                  <a:pt x="2875381" y="48221"/>
                </a:lnTo>
                <a:lnTo>
                  <a:pt x="2895139" y="37404"/>
                </a:lnTo>
                <a:lnTo>
                  <a:pt x="2900232" y="37736"/>
                </a:lnTo>
                <a:lnTo>
                  <a:pt x="2932205" y="25091"/>
                </a:lnTo>
                <a:lnTo>
                  <a:pt x="2933310" y="26034"/>
                </a:lnTo>
                <a:cubicBezTo>
                  <a:pt x="2936512" y="27864"/>
                  <a:pt x="2940256" y="28670"/>
                  <a:pt x="2945218" y="27359"/>
                </a:cubicBezTo>
                <a:cubicBezTo>
                  <a:pt x="2947316" y="45762"/>
                  <a:pt x="2952012" y="32829"/>
                  <a:pt x="2966465" y="27335"/>
                </a:cubicBezTo>
                <a:cubicBezTo>
                  <a:pt x="2972951" y="54691"/>
                  <a:pt x="3008144" y="29186"/>
                  <a:pt x="3023668" y="41123"/>
                </a:cubicBezTo>
                <a:cubicBezTo>
                  <a:pt x="3034143" y="36470"/>
                  <a:pt x="3045337" y="32050"/>
                  <a:pt x="3057077" y="28063"/>
                </a:cubicBezTo>
                <a:lnTo>
                  <a:pt x="3151915" y="24461"/>
                </a:lnTo>
                <a:lnTo>
                  <a:pt x="3251671" y="44793"/>
                </a:lnTo>
                <a:cubicBezTo>
                  <a:pt x="3288430" y="44614"/>
                  <a:pt x="3320402" y="52254"/>
                  <a:pt x="3351400" y="45905"/>
                </a:cubicBezTo>
                <a:cubicBezTo>
                  <a:pt x="3364152" y="52066"/>
                  <a:pt x="3376107" y="54432"/>
                  <a:pt x="3387481" y="44661"/>
                </a:cubicBezTo>
                <a:cubicBezTo>
                  <a:pt x="3421834" y="47236"/>
                  <a:pt x="3430384" y="60743"/>
                  <a:pt x="3451923" y="49700"/>
                </a:cubicBezTo>
                <a:cubicBezTo>
                  <a:pt x="3471592" y="71444"/>
                  <a:pt x="3472580" y="62993"/>
                  <a:pt x="3481520" y="56505"/>
                </a:cubicBezTo>
                <a:lnTo>
                  <a:pt x="3482804" y="56030"/>
                </a:lnTo>
                <a:lnTo>
                  <a:pt x="3485495" y="59139"/>
                </a:lnTo>
                <a:lnTo>
                  <a:pt x="3490972" y="60504"/>
                </a:lnTo>
                <a:lnTo>
                  <a:pt x="3505835" y="59295"/>
                </a:lnTo>
                <a:lnTo>
                  <a:pt x="3511410" y="58026"/>
                </a:lnTo>
                <a:cubicBezTo>
                  <a:pt x="3515254" y="57455"/>
                  <a:pt x="3517816" y="57465"/>
                  <a:pt x="3519598" y="57901"/>
                </a:cubicBezTo>
                <a:lnTo>
                  <a:pt x="3519807" y="58156"/>
                </a:lnTo>
                <a:lnTo>
                  <a:pt x="3527466" y="57534"/>
                </a:lnTo>
                <a:cubicBezTo>
                  <a:pt x="3540383" y="55888"/>
                  <a:pt x="3552942" y="53726"/>
                  <a:pt x="3564889" y="51208"/>
                </a:cubicBezTo>
                <a:cubicBezTo>
                  <a:pt x="3575289" y="65525"/>
                  <a:pt x="3619274" y="47602"/>
                  <a:pt x="3614922" y="75022"/>
                </a:cubicBezTo>
                <a:cubicBezTo>
                  <a:pt x="3631051" y="72436"/>
                  <a:pt x="3640626" y="60912"/>
                  <a:pt x="3635506" y="78936"/>
                </a:cubicBezTo>
                <a:cubicBezTo>
                  <a:pt x="3640824" y="78600"/>
                  <a:pt x="3644132" y="80065"/>
                  <a:pt x="3646525" y="82411"/>
                </a:cubicBezTo>
                <a:lnTo>
                  <a:pt x="3647224" y="83521"/>
                </a:lnTo>
                <a:lnTo>
                  <a:pt x="3683100" y="77327"/>
                </a:lnTo>
                <a:lnTo>
                  <a:pt x="3687901" y="78590"/>
                </a:lnTo>
                <a:lnTo>
                  <a:pt x="3711234" y="71883"/>
                </a:lnTo>
                <a:lnTo>
                  <a:pt x="3723318" y="69843"/>
                </a:lnTo>
                <a:lnTo>
                  <a:pt x="3726677" y="66330"/>
                </a:lnTo>
                <a:cubicBezTo>
                  <a:pt x="3730335" y="64168"/>
                  <a:pt x="3735615" y="63170"/>
                  <a:pt x="3744535" y="64808"/>
                </a:cubicBezTo>
                <a:lnTo>
                  <a:pt x="3746608" y="65740"/>
                </a:lnTo>
                <a:lnTo>
                  <a:pt x="3761262" y="60365"/>
                </a:lnTo>
                <a:cubicBezTo>
                  <a:pt x="3765968" y="57919"/>
                  <a:pt x="3770117" y="54839"/>
                  <a:pt x="3773451" y="50884"/>
                </a:cubicBezTo>
                <a:cubicBezTo>
                  <a:pt x="3824036" y="70790"/>
                  <a:pt x="3871065" y="50900"/>
                  <a:pt x="3925626" y="53519"/>
                </a:cubicBezTo>
                <a:cubicBezTo>
                  <a:pt x="3949771" y="85474"/>
                  <a:pt x="4043223" y="44139"/>
                  <a:pt x="4056184" y="12503"/>
                </a:cubicBezTo>
                <a:cubicBezTo>
                  <a:pt x="4056987" y="40004"/>
                  <a:pt x="4124598" y="1322"/>
                  <a:pt x="4142196" y="3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55F1B8-489B-4AC7-96A7-BD0100777D0A}"/>
              </a:ext>
            </a:extLst>
          </p:cNvPr>
          <p:cNvGraphicFramePr>
            <a:graphicFrameLocks noGrp="1"/>
          </p:cNvGraphicFramePr>
          <p:nvPr>
            <p:ph idx="1"/>
            <p:extLst>
              <p:ext uri="{D42A27DB-BD31-4B8C-83A1-F6EECF244321}">
                <p14:modId xmlns:p14="http://schemas.microsoft.com/office/powerpoint/2010/main" val="2403877235"/>
              </p:ext>
            </p:extLst>
          </p:nvPr>
        </p:nvGraphicFramePr>
        <p:xfrm>
          <a:off x="1050925" y="2504941"/>
          <a:ext cx="9810750" cy="3749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336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5FEF255-9716-4672-A507-BBDEB22D8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2D9BB9C-68E5-421A-8259-6441825C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4254" y="0"/>
            <a:ext cx="6867747" cy="6858000"/>
          </a:xfrm>
          <a:custGeom>
            <a:avLst/>
            <a:gdLst>
              <a:gd name="connsiteX0" fmla="*/ 852942 w 6867747"/>
              <a:gd name="connsiteY0" fmla="*/ 0 h 6858000"/>
              <a:gd name="connsiteX1" fmla="*/ 6867747 w 6867747"/>
              <a:gd name="connsiteY1" fmla="*/ 0 h 6858000"/>
              <a:gd name="connsiteX2" fmla="*/ 6867747 w 6867747"/>
              <a:gd name="connsiteY2" fmla="*/ 6858000 h 6858000"/>
              <a:gd name="connsiteX3" fmla="*/ 0 w 6867747"/>
              <a:gd name="connsiteY3" fmla="*/ 6858000 h 6858000"/>
              <a:gd name="connsiteX4" fmla="*/ 19162 w 6867747"/>
              <a:gd name="connsiteY4" fmla="*/ 6808678 h 6858000"/>
              <a:gd name="connsiteX5" fmla="*/ 89751 w 6867747"/>
              <a:gd name="connsiteY5" fmla="*/ 6556817 h 6858000"/>
              <a:gd name="connsiteX6" fmla="*/ 121212 w 6867747"/>
              <a:gd name="connsiteY6" fmla="*/ 6365923 h 6858000"/>
              <a:gd name="connsiteX7" fmla="*/ 137966 w 6867747"/>
              <a:gd name="connsiteY7" fmla="*/ 6324024 h 6858000"/>
              <a:gd name="connsiteX8" fmla="*/ 144712 w 6867747"/>
              <a:gd name="connsiteY8" fmla="*/ 6315437 h 6858000"/>
              <a:gd name="connsiteX9" fmla="*/ 144564 w 6867747"/>
              <a:gd name="connsiteY9" fmla="*/ 6313967 h 6858000"/>
              <a:gd name="connsiteX10" fmla="*/ 156544 w 6867747"/>
              <a:gd name="connsiteY10" fmla="*/ 6293675 h 6858000"/>
              <a:gd name="connsiteX11" fmla="*/ 166079 w 6867747"/>
              <a:gd name="connsiteY11" fmla="*/ 6279721 h 6858000"/>
              <a:gd name="connsiteX12" fmla="*/ 166315 w 6867747"/>
              <a:gd name="connsiteY12" fmla="*/ 6276449 h 6858000"/>
              <a:gd name="connsiteX13" fmla="*/ 177719 w 6867747"/>
              <a:gd name="connsiteY13" fmla="*/ 6253754 h 6858000"/>
              <a:gd name="connsiteX14" fmla="*/ 177887 w 6867747"/>
              <a:gd name="connsiteY14" fmla="*/ 6246162 h 6858000"/>
              <a:gd name="connsiteX15" fmla="*/ 179881 w 6867747"/>
              <a:gd name="connsiteY15" fmla="*/ 6232365 h 6858000"/>
              <a:gd name="connsiteX16" fmla="*/ 175396 w 6867747"/>
              <a:gd name="connsiteY16" fmla="*/ 6196671 h 6858000"/>
              <a:gd name="connsiteX17" fmla="*/ 189898 w 6867747"/>
              <a:gd name="connsiteY17" fmla="*/ 6168799 h 6858000"/>
              <a:gd name="connsiteX18" fmla="*/ 189778 w 6867747"/>
              <a:gd name="connsiteY18" fmla="*/ 6168628 h 6858000"/>
              <a:gd name="connsiteX19" fmla="*/ 191668 w 6867747"/>
              <a:gd name="connsiteY19" fmla="*/ 6163393 h 6858000"/>
              <a:gd name="connsiteX20" fmla="*/ 193729 w 6867747"/>
              <a:gd name="connsiteY20" fmla="*/ 6160011 h 6858000"/>
              <a:gd name="connsiteX21" fmla="*/ 197806 w 6867747"/>
              <a:gd name="connsiteY21" fmla="*/ 6150658 h 6858000"/>
              <a:gd name="connsiteX22" fmla="*/ 198123 w 6867747"/>
              <a:gd name="connsiteY22" fmla="*/ 6146938 h 6858000"/>
              <a:gd name="connsiteX23" fmla="*/ 187864 w 6867747"/>
              <a:gd name="connsiteY23" fmla="*/ 6114000 h 6858000"/>
              <a:gd name="connsiteX24" fmla="*/ 194010 w 6867747"/>
              <a:gd name="connsiteY24" fmla="*/ 6049043 h 6858000"/>
              <a:gd name="connsiteX25" fmla="*/ 202503 w 6867747"/>
              <a:gd name="connsiteY25" fmla="*/ 5984417 h 6858000"/>
              <a:gd name="connsiteX26" fmla="*/ 209160 w 6867747"/>
              <a:gd name="connsiteY26" fmla="*/ 5919558 h 6858000"/>
              <a:gd name="connsiteX27" fmla="*/ 205568 w 6867747"/>
              <a:gd name="connsiteY27" fmla="*/ 5898749 h 6858000"/>
              <a:gd name="connsiteX28" fmla="*/ 205107 w 6867747"/>
              <a:gd name="connsiteY28" fmla="*/ 5895339 h 6858000"/>
              <a:gd name="connsiteX29" fmla="*/ 208773 w 6867747"/>
              <a:gd name="connsiteY29" fmla="*/ 5881814 h 6858000"/>
              <a:gd name="connsiteX30" fmla="*/ 209626 w 6867747"/>
              <a:gd name="connsiteY30" fmla="*/ 5876483 h 6858000"/>
              <a:gd name="connsiteX31" fmla="*/ 209462 w 6867747"/>
              <a:gd name="connsiteY31" fmla="*/ 5876376 h 6858000"/>
              <a:gd name="connsiteX32" fmla="*/ 210620 w 6867747"/>
              <a:gd name="connsiteY32" fmla="*/ 5871336 h 6858000"/>
              <a:gd name="connsiteX33" fmla="*/ 218602 w 6867747"/>
              <a:gd name="connsiteY33" fmla="*/ 5846382 h 6858000"/>
              <a:gd name="connsiteX34" fmla="*/ 206317 w 6867747"/>
              <a:gd name="connsiteY34" fmla="*/ 5816391 h 6858000"/>
              <a:gd name="connsiteX35" fmla="*/ 205449 w 6867747"/>
              <a:gd name="connsiteY35" fmla="*/ 5803435 h 6858000"/>
              <a:gd name="connsiteX36" fmla="*/ 204002 w 6867747"/>
              <a:gd name="connsiteY36" fmla="*/ 5796644 h 6858000"/>
              <a:gd name="connsiteX37" fmla="*/ 203276 w 6867747"/>
              <a:gd name="connsiteY37" fmla="*/ 5796307 h 6858000"/>
              <a:gd name="connsiteX38" fmla="*/ 217515 w 6867747"/>
              <a:gd name="connsiteY38" fmla="*/ 5753538 h 6858000"/>
              <a:gd name="connsiteX39" fmla="*/ 225650 w 6867747"/>
              <a:gd name="connsiteY39" fmla="*/ 5731182 h 6858000"/>
              <a:gd name="connsiteX40" fmla="*/ 225180 w 6867747"/>
              <a:gd name="connsiteY40" fmla="*/ 5729935 h 6858000"/>
              <a:gd name="connsiteX41" fmla="*/ 230367 w 6867747"/>
              <a:gd name="connsiteY41" fmla="*/ 5719859 h 6858000"/>
              <a:gd name="connsiteX42" fmla="*/ 238249 w 6867747"/>
              <a:gd name="connsiteY42" fmla="*/ 5710958 h 6858000"/>
              <a:gd name="connsiteX43" fmla="*/ 244638 w 6867747"/>
              <a:gd name="connsiteY43" fmla="*/ 5639080 h 6858000"/>
              <a:gd name="connsiteX44" fmla="*/ 275291 w 6867747"/>
              <a:gd name="connsiteY44" fmla="*/ 5539714 h 6858000"/>
              <a:gd name="connsiteX45" fmla="*/ 290236 w 6867747"/>
              <a:gd name="connsiteY45" fmla="*/ 5460080 h 6858000"/>
              <a:gd name="connsiteX46" fmla="*/ 302692 w 6867747"/>
              <a:gd name="connsiteY46" fmla="*/ 5357801 h 6858000"/>
              <a:gd name="connsiteX47" fmla="*/ 314830 w 6867747"/>
              <a:gd name="connsiteY47" fmla="*/ 5286259 h 6858000"/>
              <a:gd name="connsiteX48" fmla="*/ 329877 w 6867747"/>
              <a:gd name="connsiteY48" fmla="*/ 5254919 h 6858000"/>
              <a:gd name="connsiteX49" fmla="*/ 326641 w 6867747"/>
              <a:gd name="connsiteY49" fmla="*/ 5243156 h 6858000"/>
              <a:gd name="connsiteX50" fmla="*/ 325923 w 6867747"/>
              <a:gd name="connsiteY50" fmla="*/ 5241150 h 6858000"/>
              <a:gd name="connsiteX51" fmla="*/ 326545 w 6867747"/>
              <a:gd name="connsiteY51" fmla="*/ 5232660 h 6858000"/>
              <a:gd name="connsiteX52" fmla="*/ 322347 w 6867747"/>
              <a:gd name="connsiteY52" fmla="*/ 5230835 h 6858000"/>
              <a:gd name="connsiteX53" fmla="*/ 322517 w 6867747"/>
              <a:gd name="connsiteY53" fmla="*/ 5202682 h 6858000"/>
              <a:gd name="connsiteX54" fmla="*/ 338621 w 6867747"/>
              <a:gd name="connsiteY54" fmla="*/ 5127114 h 6858000"/>
              <a:gd name="connsiteX55" fmla="*/ 345476 w 6867747"/>
              <a:gd name="connsiteY55" fmla="*/ 5082216 h 6858000"/>
              <a:gd name="connsiteX56" fmla="*/ 343718 w 6867747"/>
              <a:gd name="connsiteY56" fmla="*/ 5065655 h 6858000"/>
              <a:gd name="connsiteX57" fmla="*/ 344198 w 6867747"/>
              <a:gd name="connsiteY57" fmla="*/ 5042193 h 6858000"/>
              <a:gd name="connsiteX58" fmla="*/ 345256 w 6867747"/>
              <a:gd name="connsiteY58" fmla="*/ 4962325 h 6858000"/>
              <a:gd name="connsiteX59" fmla="*/ 350012 w 6867747"/>
              <a:gd name="connsiteY59" fmla="*/ 4936482 h 6858000"/>
              <a:gd name="connsiteX60" fmla="*/ 351027 w 6867747"/>
              <a:gd name="connsiteY60" fmla="*/ 4932769 h 6858000"/>
              <a:gd name="connsiteX61" fmla="*/ 364560 w 6867747"/>
              <a:gd name="connsiteY61" fmla="*/ 4902664 h 6858000"/>
              <a:gd name="connsiteX62" fmla="*/ 361827 w 6867747"/>
              <a:gd name="connsiteY62" fmla="*/ 4899400 h 6858000"/>
              <a:gd name="connsiteX63" fmla="*/ 360535 w 6867747"/>
              <a:gd name="connsiteY63" fmla="*/ 4889332 h 6858000"/>
              <a:gd name="connsiteX64" fmla="*/ 366395 w 6867747"/>
              <a:gd name="connsiteY64" fmla="*/ 4881505 h 6858000"/>
              <a:gd name="connsiteX65" fmla="*/ 382165 w 6867747"/>
              <a:gd name="connsiteY65" fmla="*/ 4843514 h 6858000"/>
              <a:gd name="connsiteX66" fmla="*/ 401352 w 6867747"/>
              <a:gd name="connsiteY66" fmla="*/ 4787491 h 6858000"/>
              <a:gd name="connsiteX67" fmla="*/ 407390 w 6867747"/>
              <a:gd name="connsiteY67" fmla="*/ 4779386 h 6858000"/>
              <a:gd name="connsiteX68" fmla="*/ 412104 w 6867747"/>
              <a:gd name="connsiteY68" fmla="*/ 4764669 h 6858000"/>
              <a:gd name="connsiteX69" fmla="*/ 416447 w 6867747"/>
              <a:gd name="connsiteY69" fmla="*/ 4716754 h 6858000"/>
              <a:gd name="connsiteX70" fmla="*/ 409772 w 6867747"/>
              <a:gd name="connsiteY70" fmla="*/ 4706060 h 6858000"/>
              <a:gd name="connsiteX71" fmla="*/ 408469 w 6867747"/>
              <a:gd name="connsiteY71" fmla="*/ 4704268 h 6858000"/>
              <a:gd name="connsiteX72" fmla="*/ 406548 w 6867747"/>
              <a:gd name="connsiteY72" fmla="*/ 4695979 h 6858000"/>
              <a:gd name="connsiteX73" fmla="*/ 401892 w 6867747"/>
              <a:gd name="connsiteY73" fmla="*/ 4695035 h 6858000"/>
              <a:gd name="connsiteX74" fmla="*/ 393659 w 6867747"/>
              <a:gd name="connsiteY74" fmla="*/ 4667914 h 6858000"/>
              <a:gd name="connsiteX75" fmla="*/ 386900 w 6867747"/>
              <a:gd name="connsiteY75" fmla="*/ 4592102 h 6858000"/>
              <a:gd name="connsiteX76" fmla="*/ 380228 w 6867747"/>
              <a:gd name="connsiteY76" fmla="*/ 4547582 h 6858000"/>
              <a:gd name="connsiteX77" fmla="*/ 373568 w 6867747"/>
              <a:gd name="connsiteY77" fmla="*/ 4531985 h 6858000"/>
              <a:gd name="connsiteX78" fmla="*/ 367040 w 6867747"/>
              <a:gd name="connsiteY78" fmla="*/ 4509319 h 6858000"/>
              <a:gd name="connsiteX79" fmla="*/ 352321 w 6867747"/>
              <a:gd name="connsiteY79" fmla="*/ 4470335 h 6858000"/>
              <a:gd name="connsiteX80" fmla="*/ 344260 w 6867747"/>
              <a:gd name="connsiteY80" fmla="*/ 4432272 h 6858000"/>
              <a:gd name="connsiteX81" fmla="*/ 341212 w 6867747"/>
              <a:gd name="connsiteY81" fmla="*/ 4406487 h 6858000"/>
              <a:gd name="connsiteX82" fmla="*/ 341100 w 6867747"/>
              <a:gd name="connsiteY82" fmla="*/ 4402721 h 6858000"/>
              <a:gd name="connsiteX83" fmla="*/ 345379 w 6867747"/>
              <a:gd name="connsiteY83" fmla="*/ 4371145 h 6858000"/>
              <a:gd name="connsiteX84" fmla="*/ 341727 w 6867747"/>
              <a:gd name="connsiteY84" fmla="*/ 4368531 h 6858000"/>
              <a:gd name="connsiteX85" fmla="*/ 337460 w 6867747"/>
              <a:gd name="connsiteY85" fmla="*/ 4359094 h 6858000"/>
              <a:gd name="connsiteX86" fmla="*/ 340864 w 6867747"/>
              <a:gd name="connsiteY86" fmla="*/ 4350433 h 6858000"/>
              <a:gd name="connsiteX87" fmla="*/ 347074 w 6867747"/>
              <a:gd name="connsiteY87" fmla="*/ 4253237 h 6858000"/>
              <a:gd name="connsiteX88" fmla="*/ 350573 w 6867747"/>
              <a:gd name="connsiteY88" fmla="*/ 4244274 h 6858000"/>
              <a:gd name="connsiteX89" fmla="*/ 351041 w 6867747"/>
              <a:gd name="connsiteY89" fmla="*/ 4213381 h 6858000"/>
              <a:gd name="connsiteX90" fmla="*/ 356144 w 6867747"/>
              <a:gd name="connsiteY90" fmla="*/ 4188262 h 6858000"/>
              <a:gd name="connsiteX91" fmla="*/ 354190 w 6867747"/>
              <a:gd name="connsiteY91" fmla="*/ 4157037 h 6858000"/>
              <a:gd name="connsiteX92" fmla="*/ 351418 w 6867747"/>
              <a:gd name="connsiteY92" fmla="*/ 4155037 h 6858000"/>
              <a:gd name="connsiteX93" fmla="*/ 351730 w 6867747"/>
              <a:gd name="connsiteY93" fmla="*/ 4146288 h 6858000"/>
              <a:gd name="connsiteX94" fmla="*/ 353412 w 6867747"/>
              <a:gd name="connsiteY94" fmla="*/ 4130460 h 6858000"/>
              <a:gd name="connsiteX95" fmla="*/ 431469 w 6867747"/>
              <a:gd name="connsiteY95" fmla="*/ 4015196 h 6858000"/>
              <a:gd name="connsiteX96" fmla="*/ 406736 w 6867747"/>
              <a:gd name="connsiteY96" fmla="*/ 3838750 h 6858000"/>
              <a:gd name="connsiteX97" fmla="*/ 447850 w 6867747"/>
              <a:gd name="connsiteY97" fmla="*/ 3353432 h 6858000"/>
              <a:gd name="connsiteX98" fmla="*/ 450727 w 6867747"/>
              <a:gd name="connsiteY98" fmla="*/ 3344851 h 6858000"/>
              <a:gd name="connsiteX99" fmla="*/ 455047 w 6867747"/>
              <a:gd name="connsiteY99" fmla="*/ 3265072 h 6858000"/>
              <a:gd name="connsiteX100" fmla="*/ 447859 w 6867747"/>
              <a:gd name="connsiteY100" fmla="*/ 3215352 h 6858000"/>
              <a:gd name="connsiteX101" fmla="*/ 477933 w 6867747"/>
              <a:gd name="connsiteY101" fmla="*/ 3212397 h 6858000"/>
              <a:gd name="connsiteX102" fmla="*/ 470288 w 6867747"/>
              <a:gd name="connsiteY102" fmla="*/ 3100033 h 6858000"/>
              <a:gd name="connsiteX103" fmla="*/ 470405 w 6867747"/>
              <a:gd name="connsiteY103" fmla="*/ 3096660 h 6858000"/>
              <a:gd name="connsiteX104" fmla="*/ 489937 w 6867747"/>
              <a:gd name="connsiteY104" fmla="*/ 3066087 h 6858000"/>
              <a:gd name="connsiteX105" fmla="*/ 489741 w 6867747"/>
              <a:gd name="connsiteY105" fmla="*/ 3064508 h 6858000"/>
              <a:gd name="connsiteX106" fmla="*/ 495939 w 6867747"/>
              <a:gd name="connsiteY106" fmla="*/ 3057178 h 6858000"/>
              <a:gd name="connsiteX107" fmla="*/ 504266 w 6867747"/>
              <a:gd name="connsiteY107" fmla="*/ 3052688 h 6858000"/>
              <a:gd name="connsiteX108" fmla="*/ 531647 w 6867747"/>
              <a:gd name="connsiteY108" fmla="*/ 2957817 h 6858000"/>
              <a:gd name="connsiteX109" fmla="*/ 565253 w 6867747"/>
              <a:gd name="connsiteY109" fmla="*/ 2888889 h 6858000"/>
              <a:gd name="connsiteX110" fmla="*/ 613018 w 6867747"/>
              <a:gd name="connsiteY110" fmla="*/ 2844947 h 6858000"/>
              <a:gd name="connsiteX111" fmla="*/ 636625 w 6867747"/>
              <a:gd name="connsiteY111" fmla="*/ 2692352 h 6858000"/>
              <a:gd name="connsiteX112" fmla="*/ 642706 w 6867747"/>
              <a:gd name="connsiteY112" fmla="*/ 2657909 h 6858000"/>
              <a:gd name="connsiteX113" fmla="*/ 661042 w 6867747"/>
              <a:gd name="connsiteY113" fmla="*/ 2634444 h 6858000"/>
              <a:gd name="connsiteX114" fmla="*/ 660246 w 6867747"/>
              <a:gd name="connsiteY114" fmla="*/ 2620280 h 6858000"/>
              <a:gd name="connsiteX115" fmla="*/ 659967 w 6867747"/>
              <a:gd name="connsiteY115" fmla="*/ 2617761 h 6858000"/>
              <a:gd name="connsiteX116" fmla="*/ 661947 w 6867747"/>
              <a:gd name="connsiteY116" fmla="*/ 2609321 h 6858000"/>
              <a:gd name="connsiteX117" fmla="*/ 658633 w 6867747"/>
              <a:gd name="connsiteY117" fmla="*/ 2604895 h 6858000"/>
              <a:gd name="connsiteX118" fmla="*/ 658838 w 6867747"/>
              <a:gd name="connsiteY118" fmla="*/ 2590728 h 6858000"/>
              <a:gd name="connsiteX119" fmla="*/ 663567 w 6867747"/>
              <a:gd name="connsiteY119" fmla="*/ 2575761 h 6858000"/>
              <a:gd name="connsiteX120" fmla="*/ 690342 w 6867747"/>
              <a:gd name="connsiteY120" fmla="*/ 2507014 h 6858000"/>
              <a:gd name="connsiteX121" fmla="*/ 703905 w 6867747"/>
              <a:gd name="connsiteY121" fmla="*/ 2464532 h 6858000"/>
              <a:gd name="connsiteX122" fmla="*/ 705204 w 6867747"/>
              <a:gd name="connsiteY122" fmla="*/ 2446270 h 6858000"/>
              <a:gd name="connsiteX123" fmla="*/ 709609 w 6867747"/>
              <a:gd name="connsiteY123" fmla="*/ 2422198 h 6858000"/>
              <a:gd name="connsiteX124" fmla="*/ 714399 w 6867747"/>
              <a:gd name="connsiteY124" fmla="*/ 2378069 h 6858000"/>
              <a:gd name="connsiteX125" fmla="*/ 726024 w 6867747"/>
              <a:gd name="connsiteY125" fmla="*/ 2321640 h 6858000"/>
              <a:gd name="connsiteX126" fmla="*/ 750948 w 6867747"/>
              <a:gd name="connsiteY126" fmla="*/ 2289605 h 6858000"/>
              <a:gd name="connsiteX127" fmla="*/ 749140 w 6867747"/>
              <a:gd name="connsiteY127" fmla="*/ 2284567 h 6858000"/>
              <a:gd name="connsiteX128" fmla="*/ 758316 w 6867747"/>
              <a:gd name="connsiteY128" fmla="*/ 2258036 h 6858000"/>
              <a:gd name="connsiteX129" fmla="*/ 810249 w 6867747"/>
              <a:gd name="connsiteY129" fmla="*/ 2176182 h 6858000"/>
              <a:gd name="connsiteX130" fmla="*/ 827632 w 6867747"/>
              <a:gd name="connsiteY130" fmla="*/ 2124027 h 6858000"/>
              <a:gd name="connsiteX131" fmla="*/ 830609 w 6867747"/>
              <a:gd name="connsiteY131" fmla="*/ 2103731 h 6858000"/>
              <a:gd name="connsiteX132" fmla="*/ 835797 w 6867747"/>
              <a:gd name="connsiteY132" fmla="*/ 2069833 h 6858000"/>
              <a:gd name="connsiteX133" fmla="*/ 851164 w 6867747"/>
              <a:gd name="connsiteY133" fmla="*/ 2013010 h 6858000"/>
              <a:gd name="connsiteX134" fmla="*/ 855836 w 6867747"/>
              <a:gd name="connsiteY134" fmla="*/ 1982709 h 6858000"/>
              <a:gd name="connsiteX135" fmla="*/ 861808 w 6867747"/>
              <a:gd name="connsiteY135" fmla="*/ 1936120 h 6858000"/>
              <a:gd name="connsiteX136" fmla="*/ 865640 w 6867747"/>
              <a:gd name="connsiteY136" fmla="*/ 1929891 h 6858000"/>
              <a:gd name="connsiteX137" fmla="*/ 856052 w 6867747"/>
              <a:gd name="connsiteY137" fmla="*/ 1902274 h 6858000"/>
              <a:gd name="connsiteX138" fmla="*/ 864747 w 6867747"/>
              <a:gd name="connsiteY138" fmla="*/ 1825108 h 6858000"/>
              <a:gd name="connsiteX139" fmla="*/ 863712 w 6867747"/>
              <a:gd name="connsiteY139" fmla="*/ 1811248 h 6858000"/>
              <a:gd name="connsiteX140" fmla="*/ 870174 w 6867747"/>
              <a:gd name="connsiteY140" fmla="*/ 1794977 h 6858000"/>
              <a:gd name="connsiteX141" fmla="*/ 880596 w 6867747"/>
              <a:gd name="connsiteY141" fmla="*/ 1760370 h 6858000"/>
              <a:gd name="connsiteX142" fmla="*/ 892320 w 6867747"/>
              <a:gd name="connsiteY142" fmla="*/ 1738522 h 6858000"/>
              <a:gd name="connsiteX143" fmla="*/ 888310 w 6867747"/>
              <a:gd name="connsiteY143" fmla="*/ 1732056 h 6858000"/>
              <a:gd name="connsiteX144" fmla="*/ 887778 w 6867747"/>
              <a:gd name="connsiteY144" fmla="*/ 1717729 h 6858000"/>
              <a:gd name="connsiteX145" fmla="*/ 898619 w 6867747"/>
              <a:gd name="connsiteY145" fmla="*/ 1659032 h 6858000"/>
              <a:gd name="connsiteX146" fmla="*/ 898637 w 6867747"/>
              <a:gd name="connsiteY146" fmla="*/ 1648202 h 6858000"/>
              <a:gd name="connsiteX147" fmla="*/ 904364 w 6867747"/>
              <a:gd name="connsiteY147" fmla="*/ 1636338 h 6858000"/>
              <a:gd name="connsiteX148" fmla="*/ 905317 w 6867747"/>
              <a:gd name="connsiteY148" fmla="*/ 1634425 h 6858000"/>
              <a:gd name="connsiteX149" fmla="*/ 905280 w 6867747"/>
              <a:gd name="connsiteY149" fmla="*/ 1634082 h 6858000"/>
              <a:gd name="connsiteX150" fmla="*/ 905907 w 6867747"/>
              <a:gd name="connsiteY150" fmla="*/ 1633238 h 6858000"/>
              <a:gd name="connsiteX151" fmla="*/ 909793 w 6867747"/>
              <a:gd name="connsiteY151" fmla="*/ 1625433 h 6858000"/>
              <a:gd name="connsiteX152" fmla="*/ 909729 w 6867747"/>
              <a:gd name="connsiteY152" fmla="*/ 1621924 h 6858000"/>
              <a:gd name="connsiteX153" fmla="*/ 928158 w 6867747"/>
              <a:gd name="connsiteY153" fmla="*/ 1573467 h 6858000"/>
              <a:gd name="connsiteX154" fmla="*/ 936616 w 6867747"/>
              <a:gd name="connsiteY154" fmla="*/ 1550997 h 6858000"/>
              <a:gd name="connsiteX155" fmla="*/ 936558 w 6867747"/>
              <a:gd name="connsiteY155" fmla="*/ 1544535 h 6858000"/>
              <a:gd name="connsiteX156" fmla="*/ 946384 w 6867747"/>
              <a:gd name="connsiteY156" fmla="*/ 1522340 h 6858000"/>
              <a:gd name="connsiteX157" fmla="*/ 947725 w 6867747"/>
              <a:gd name="connsiteY157" fmla="*/ 1511069 h 6858000"/>
              <a:gd name="connsiteX158" fmla="*/ 959088 w 6867747"/>
              <a:gd name="connsiteY158" fmla="*/ 1453138 h 6858000"/>
              <a:gd name="connsiteX159" fmla="*/ 956379 w 6867747"/>
              <a:gd name="connsiteY159" fmla="*/ 1438964 h 6858000"/>
              <a:gd name="connsiteX160" fmla="*/ 977047 w 6867747"/>
              <a:gd name="connsiteY160" fmla="*/ 1400821 h 6858000"/>
              <a:gd name="connsiteX161" fmla="*/ 979748 w 6867747"/>
              <a:gd name="connsiteY161" fmla="*/ 1392552 h 6858000"/>
              <a:gd name="connsiteX162" fmla="*/ 981899 w 6867747"/>
              <a:gd name="connsiteY162" fmla="*/ 1389472 h 6858000"/>
              <a:gd name="connsiteX163" fmla="*/ 971939 w 6867747"/>
              <a:gd name="connsiteY163" fmla="*/ 1380277 h 6858000"/>
              <a:gd name="connsiteX164" fmla="*/ 967266 w 6867747"/>
              <a:gd name="connsiteY164" fmla="*/ 1362301 h 6858000"/>
              <a:gd name="connsiteX165" fmla="*/ 972787 w 6867747"/>
              <a:gd name="connsiteY165" fmla="*/ 1353724 h 6858000"/>
              <a:gd name="connsiteX166" fmla="*/ 998508 w 6867747"/>
              <a:gd name="connsiteY166" fmla="*/ 1298096 h 6858000"/>
              <a:gd name="connsiteX167" fmla="*/ 1006106 w 6867747"/>
              <a:gd name="connsiteY167" fmla="*/ 1280779 h 6858000"/>
              <a:gd name="connsiteX168" fmla="*/ 1020323 w 6867747"/>
              <a:gd name="connsiteY168" fmla="*/ 1245070 h 6858000"/>
              <a:gd name="connsiteX169" fmla="*/ 1018703 w 6867747"/>
              <a:gd name="connsiteY169" fmla="*/ 1136243 h 6858000"/>
              <a:gd name="connsiteX170" fmla="*/ 1003227 w 6867747"/>
              <a:gd name="connsiteY170" fmla="*/ 1087871 h 6858000"/>
              <a:gd name="connsiteX171" fmla="*/ 993583 w 6867747"/>
              <a:gd name="connsiteY171" fmla="*/ 953981 h 6858000"/>
              <a:gd name="connsiteX172" fmla="*/ 947513 w 6867747"/>
              <a:gd name="connsiteY172" fmla="*/ 780789 h 6858000"/>
              <a:gd name="connsiteX173" fmla="*/ 956597 w 6867747"/>
              <a:gd name="connsiteY173" fmla="*/ 737844 h 6858000"/>
              <a:gd name="connsiteX174" fmla="*/ 953453 w 6867747"/>
              <a:gd name="connsiteY174" fmla="*/ 719310 h 6858000"/>
              <a:gd name="connsiteX175" fmla="*/ 945984 w 6867747"/>
              <a:gd name="connsiteY175" fmla="*/ 688799 h 6858000"/>
              <a:gd name="connsiteX176" fmla="*/ 937297 w 6867747"/>
              <a:gd name="connsiteY176" fmla="*/ 578451 h 6858000"/>
              <a:gd name="connsiteX177" fmla="*/ 927095 w 6867747"/>
              <a:gd name="connsiteY177" fmla="*/ 511850 h 6858000"/>
              <a:gd name="connsiteX178" fmla="*/ 908473 w 6867747"/>
              <a:gd name="connsiteY178" fmla="*/ 390963 h 6858000"/>
              <a:gd name="connsiteX179" fmla="*/ 887587 w 6867747"/>
              <a:gd name="connsiteY179" fmla="*/ 264798 h 6858000"/>
              <a:gd name="connsiteX180" fmla="*/ 877168 w 6867747"/>
              <a:gd name="connsiteY180" fmla="*/ 209019 h 6858000"/>
              <a:gd name="connsiteX181" fmla="*/ 847156 w 6867747"/>
              <a:gd name="connsiteY181" fmla="*/ 128347 h 6858000"/>
              <a:gd name="connsiteX182" fmla="*/ 866468 w 6867747"/>
              <a:gd name="connsiteY182" fmla="*/ 56839 h 6858000"/>
              <a:gd name="connsiteX183" fmla="*/ 853968 w 6867747"/>
              <a:gd name="connsiteY183" fmla="*/ 4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867747" h="6858000">
                <a:moveTo>
                  <a:pt x="852942" y="0"/>
                </a:moveTo>
                <a:lnTo>
                  <a:pt x="6867747" y="0"/>
                </a:lnTo>
                <a:lnTo>
                  <a:pt x="6867747" y="6858000"/>
                </a:lnTo>
                <a:lnTo>
                  <a:pt x="0" y="6858000"/>
                </a:lnTo>
                <a:lnTo>
                  <a:pt x="19162" y="6808678"/>
                </a:lnTo>
                <a:cubicBezTo>
                  <a:pt x="42746" y="6744075"/>
                  <a:pt x="66292" y="6665926"/>
                  <a:pt x="89751" y="6556817"/>
                </a:cubicBezTo>
                <a:lnTo>
                  <a:pt x="121212" y="6365923"/>
                </a:lnTo>
                <a:cubicBezTo>
                  <a:pt x="124533" y="6364381"/>
                  <a:pt x="135330" y="6326672"/>
                  <a:pt x="137966" y="6324024"/>
                </a:cubicBezTo>
                <a:lnTo>
                  <a:pt x="144712" y="6315437"/>
                </a:lnTo>
                <a:lnTo>
                  <a:pt x="144564" y="6313967"/>
                </a:lnTo>
                <a:lnTo>
                  <a:pt x="156544" y="6293675"/>
                </a:lnTo>
                <a:lnTo>
                  <a:pt x="166079" y="6279721"/>
                </a:lnTo>
                <a:lnTo>
                  <a:pt x="166315" y="6276449"/>
                </a:lnTo>
                <a:lnTo>
                  <a:pt x="177719" y="6253754"/>
                </a:lnTo>
                <a:cubicBezTo>
                  <a:pt x="176716" y="6251866"/>
                  <a:pt x="176491" y="6249522"/>
                  <a:pt x="177887" y="6246162"/>
                </a:cubicBezTo>
                <a:cubicBezTo>
                  <a:pt x="164990" y="6246719"/>
                  <a:pt x="174627" y="6242321"/>
                  <a:pt x="179881" y="6232365"/>
                </a:cubicBezTo>
                <a:cubicBezTo>
                  <a:pt x="161021" y="6231012"/>
                  <a:pt x="182443" y="6205503"/>
                  <a:pt x="175396" y="6196671"/>
                </a:cubicBezTo>
                <a:lnTo>
                  <a:pt x="189898" y="6168799"/>
                </a:lnTo>
                <a:lnTo>
                  <a:pt x="189778" y="6168628"/>
                </a:lnTo>
                <a:cubicBezTo>
                  <a:pt x="189887" y="6167421"/>
                  <a:pt x="190447" y="6165775"/>
                  <a:pt x="191668" y="6163393"/>
                </a:cubicBezTo>
                <a:lnTo>
                  <a:pt x="193729" y="6160011"/>
                </a:lnTo>
                <a:lnTo>
                  <a:pt x="197806" y="6150658"/>
                </a:lnTo>
                <a:lnTo>
                  <a:pt x="198123" y="6146938"/>
                </a:lnTo>
                <a:cubicBezTo>
                  <a:pt x="195655" y="6133378"/>
                  <a:pt x="169568" y="6134477"/>
                  <a:pt x="187864" y="6114000"/>
                </a:cubicBezTo>
                <a:cubicBezTo>
                  <a:pt x="191715" y="6088483"/>
                  <a:pt x="180583" y="6073830"/>
                  <a:pt x="194010" y="6049043"/>
                </a:cubicBezTo>
                <a:cubicBezTo>
                  <a:pt x="197559" y="6025162"/>
                  <a:pt x="195099" y="6005205"/>
                  <a:pt x="202503" y="5984417"/>
                </a:cubicBezTo>
                <a:cubicBezTo>
                  <a:pt x="205029" y="5962838"/>
                  <a:pt x="208322" y="5933601"/>
                  <a:pt x="209160" y="5919558"/>
                </a:cubicBezTo>
                <a:lnTo>
                  <a:pt x="205568" y="5898749"/>
                </a:lnTo>
                <a:lnTo>
                  <a:pt x="205107" y="5895339"/>
                </a:lnTo>
                <a:lnTo>
                  <a:pt x="208773" y="5881814"/>
                </a:lnTo>
                <a:cubicBezTo>
                  <a:pt x="209538" y="5879257"/>
                  <a:pt x="209770" y="5877594"/>
                  <a:pt x="209626" y="5876483"/>
                </a:cubicBezTo>
                <a:cubicBezTo>
                  <a:pt x="209571" y="5876447"/>
                  <a:pt x="209517" y="5876412"/>
                  <a:pt x="209462" y="5876376"/>
                </a:cubicBezTo>
                <a:lnTo>
                  <a:pt x="210620" y="5871336"/>
                </a:lnTo>
                <a:cubicBezTo>
                  <a:pt x="212990" y="5862781"/>
                  <a:pt x="215699" y="5854404"/>
                  <a:pt x="218602" y="5846382"/>
                </a:cubicBezTo>
                <a:cubicBezTo>
                  <a:pt x="209383" y="5841128"/>
                  <a:pt x="226229" y="5810703"/>
                  <a:pt x="206317" y="5816391"/>
                </a:cubicBezTo>
                <a:cubicBezTo>
                  <a:pt x="209659" y="5805646"/>
                  <a:pt x="218748" y="5798231"/>
                  <a:pt x="205449" y="5803435"/>
                </a:cubicBezTo>
                <a:cubicBezTo>
                  <a:pt x="206184" y="5799948"/>
                  <a:pt x="205448" y="5797954"/>
                  <a:pt x="204002" y="5796644"/>
                </a:cubicBezTo>
                <a:lnTo>
                  <a:pt x="203276" y="5796307"/>
                </a:lnTo>
                <a:lnTo>
                  <a:pt x="217515" y="5753538"/>
                </a:lnTo>
                <a:lnTo>
                  <a:pt x="225650" y="5731182"/>
                </a:lnTo>
                <a:lnTo>
                  <a:pt x="225180" y="5729935"/>
                </a:lnTo>
                <a:lnTo>
                  <a:pt x="230367" y="5719859"/>
                </a:lnTo>
                <a:cubicBezTo>
                  <a:pt x="232545" y="5716550"/>
                  <a:pt x="235123" y="5713534"/>
                  <a:pt x="238249" y="5710958"/>
                </a:cubicBezTo>
                <a:cubicBezTo>
                  <a:pt x="228792" y="5680198"/>
                  <a:pt x="241420" y="5674226"/>
                  <a:pt x="244638" y="5639080"/>
                </a:cubicBezTo>
                <a:cubicBezTo>
                  <a:pt x="266034" y="5613340"/>
                  <a:pt x="276103" y="5572454"/>
                  <a:pt x="275291" y="5539714"/>
                </a:cubicBezTo>
                <a:cubicBezTo>
                  <a:pt x="289835" y="5519143"/>
                  <a:pt x="278587" y="5488478"/>
                  <a:pt x="290236" y="5460080"/>
                </a:cubicBezTo>
                <a:cubicBezTo>
                  <a:pt x="296750" y="5423412"/>
                  <a:pt x="297918" y="5392256"/>
                  <a:pt x="302692" y="5357801"/>
                </a:cubicBezTo>
                <a:cubicBezTo>
                  <a:pt x="286945" y="5337531"/>
                  <a:pt x="314623" y="5309439"/>
                  <a:pt x="314830" y="5286259"/>
                </a:cubicBezTo>
                <a:cubicBezTo>
                  <a:pt x="331690" y="5290392"/>
                  <a:pt x="309453" y="5258851"/>
                  <a:pt x="329877" y="5254919"/>
                </a:cubicBezTo>
                <a:cubicBezTo>
                  <a:pt x="329267" y="5250824"/>
                  <a:pt x="328033" y="5246984"/>
                  <a:pt x="326641" y="5243156"/>
                </a:cubicBezTo>
                <a:lnTo>
                  <a:pt x="325923" y="5241150"/>
                </a:lnTo>
                <a:lnTo>
                  <a:pt x="326545" y="5232660"/>
                </a:lnTo>
                <a:lnTo>
                  <a:pt x="322347" y="5230835"/>
                </a:lnTo>
                <a:cubicBezTo>
                  <a:pt x="321676" y="5225841"/>
                  <a:pt x="319804" y="5219969"/>
                  <a:pt x="322517" y="5202682"/>
                </a:cubicBezTo>
                <a:cubicBezTo>
                  <a:pt x="336269" y="5182399"/>
                  <a:pt x="320609" y="5152218"/>
                  <a:pt x="338621" y="5127114"/>
                </a:cubicBezTo>
                <a:cubicBezTo>
                  <a:pt x="343704" y="5117775"/>
                  <a:pt x="350020" y="5088207"/>
                  <a:pt x="345476" y="5082216"/>
                </a:cubicBezTo>
                <a:cubicBezTo>
                  <a:pt x="345612" y="5075970"/>
                  <a:pt x="349293" y="5068928"/>
                  <a:pt x="343718" y="5065655"/>
                </a:cubicBezTo>
                <a:cubicBezTo>
                  <a:pt x="337298" y="5060438"/>
                  <a:pt x="353722" y="5039737"/>
                  <a:pt x="344198" y="5042193"/>
                </a:cubicBezTo>
                <a:lnTo>
                  <a:pt x="345256" y="4962325"/>
                </a:lnTo>
                <a:lnTo>
                  <a:pt x="350012" y="4936482"/>
                </a:lnTo>
                <a:lnTo>
                  <a:pt x="351027" y="4932769"/>
                </a:lnTo>
                <a:lnTo>
                  <a:pt x="364560" y="4902664"/>
                </a:lnTo>
                <a:cubicBezTo>
                  <a:pt x="363497" y="4901803"/>
                  <a:pt x="362576" y="4900706"/>
                  <a:pt x="361827" y="4899400"/>
                </a:cubicBezTo>
                <a:lnTo>
                  <a:pt x="360535" y="4889332"/>
                </a:lnTo>
                <a:lnTo>
                  <a:pt x="366395" y="4881505"/>
                </a:lnTo>
                <a:lnTo>
                  <a:pt x="382165" y="4843514"/>
                </a:lnTo>
                <a:lnTo>
                  <a:pt x="401352" y="4787491"/>
                </a:lnTo>
                <a:lnTo>
                  <a:pt x="407390" y="4779386"/>
                </a:lnTo>
                <a:lnTo>
                  <a:pt x="412104" y="4764669"/>
                </a:lnTo>
                <a:lnTo>
                  <a:pt x="416447" y="4716754"/>
                </a:lnTo>
                <a:cubicBezTo>
                  <a:pt x="414630" y="4712931"/>
                  <a:pt x="412276" y="4709474"/>
                  <a:pt x="409772" y="4706060"/>
                </a:cubicBezTo>
                <a:lnTo>
                  <a:pt x="408469" y="4704268"/>
                </a:lnTo>
                <a:lnTo>
                  <a:pt x="406548" y="4695979"/>
                </a:lnTo>
                <a:lnTo>
                  <a:pt x="401892" y="4695035"/>
                </a:lnTo>
                <a:cubicBezTo>
                  <a:pt x="399743" y="4690356"/>
                  <a:pt x="396159" y="4685069"/>
                  <a:pt x="393659" y="4667914"/>
                </a:cubicBezTo>
                <a:cubicBezTo>
                  <a:pt x="401085" y="4645745"/>
                  <a:pt x="376743" y="4619728"/>
                  <a:pt x="386900" y="4592102"/>
                </a:cubicBezTo>
                <a:cubicBezTo>
                  <a:pt x="389096" y="4582137"/>
                  <a:pt x="386466" y="4552468"/>
                  <a:pt x="380228" y="4547582"/>
                </a:cubicBezTo>
                <a:cubicBezTo>
                  <a:pt x="378498" y="4541544"/>
                  <a:pt x="380005" y="4534058"/>
                  <a:pt x="373568" y="4531985"/>
                </a:cubicBezTo>
                <a:cubicBezTo>
                  <a:pt x="365722" y="4528204"/>
                  <a:pt x="375638" y="4505118"/>
                  <a:pt x="367040" y="4509319"/>
                </a:cubicBezTo>
                <a:cubicBezTo>
                  <a:pt x="373791" y="4492960"/>
                  <a:pt x="357182" y="4482746"/>
                  <a:pt x="352321" y="4470335"/>
                </a:cubicBezTo>
                <a:lnTo>
                  <a:pt x="344260" y="4432272"/>
                </a:lnTo>
                <a:lnTo>
                  <a:pt x="341212" y="4406487"/>
                </a:lnTo>
                <a:lnTo>
                  <a:pt x="341100" y="4402721"/>
                </a:lnTo>
                <a:lnTo>
                  <a:pt x="345379" y="4371145"/>
                </a:lnTo>
                <a:cubicBezTo>
                  <a:pt x="344080" y="4370523"/>
                  <a:pt x="342850" y="4369643"/>
                  <a:pt x="341727" y="4368531"/>
                </a:cubicBezTo>
                <a:lnTo>
                  <a:pt x="337460" y="4359094"/>
                </a:lnTo>
                <a:lnTo>
                  <a:pt x="340864" y="4350433"/>
                </a:lnTo>
                <a:lnTo>
                  <a:pt x="347074" y="4253237"/>
                </a:lnTo>
                <a:lnTo>
                  <a:pt x="350573" y="4244274"/>
                </a:lnTo>
                <a:cubicBezTo>
                  <a:pt x="352079" y="4234247"/>
                  <a:pt x="351161" y="4223398"/>
                  <a:pt x="351041" y="4213381"/>
                </a:cubicBezTo>
                <a:lnTo>
                  <a:pt x="356144" y="4188262"/>
                </a:lnTo>
                <a:lnTo>
                  <a:pt x="354190" y="4157037"/>
                </a:lnTo>
                <a:lnTo>
                  <a:pt x="351418" y="4155037"/>
                </a:lnTo>
                <a:lnTo>
                  <a:pt x="351730" y="4146288"/>
                </a:lnTo>
                <a:lnTo>
                  <a:pt x="353412" y="4130460"/>
                </a:lnTo>
                <a:lnTo>
                  <a:pt x="431469" y="4015196"/>
                </a:lnTo>
                <a:cubicBezTo>
                  <a:pt x="433264" y="3960437"/>
                  <a:pt x="404006" y="3949044"/>
                  <a:pt x="406736" y="3838750"/>
                </a:cubicBezTo>
                <a:cubicBezTo>
                  <a:pt x="409466" y="3728456"/>
                  <a:pt x="409916" y="3484169"/>
                  <a:pt x="447850" y="3353432"/>
                </a:cubicBezTo>
                <a:lnTo>
                  <a:pt x="450727" y="3344851"/>
                </a:lnTo>
                <a:lnTo>
                  <a:pt x="455047" y="3265072"/>
                </a:lnTo>
                <a:lnTo>
                  <a:pt x="447859" y="3215352"/>
                </a:lnTo>
                <a:cubicBezTo>
                  <a:pt x="457884" y="3214367"/>
                  <a:pt x="467908" y="3213383"/>
                  <a:pt x="477933" y="3212397"/>
                </a:cubicBezTo>
                <a:cubicBezTo>
                  <a:pt x="481672" y="3193178"/>
                  <a:pt x="466840" y="3119310"/>
                  <a:pt x="470288" y="3100033"/>
                </a:cubicBezTo>
                <a:lnTo>
                  <a:pt x="470405" y="3096660"/>
                </a:lnTo>
                <a:lnTo>
                  <a:pt x="489937" y="3066087"/>
                </a:lnTo>
                <a:lnTo>
                  <a:pt x="489741" y="3064508"/>
                </a:lnTo>
                <a:lnTo>
                  <a:pt x="495939" y="3057178"/>
                </a:lnTo>
                <a:cubicBezTo>
                  <a:pt x="498386" y="3055057"/>
                  <a:pt x="501125" y="3053479"/>
                  <a:pt x="504266" y="3052688"/>
                </a:cubicBezTo>
                <a:cubicBezTo>
                  <a:pt x="501327" y="3015047"/>
                  <a:pt x="522888" y="2992370"/>
                  <a:pt x="531647" y="2957817"/>
                </a:cubicBezTo>
                <a:cubicBezTo>
                  <a:pt x="547049" y="2922110"/>
                  <a:pt x="555871" y="2912850"/>
                  <a:pt x="565253" y="2888889"/>
                </a:cubicBezTo>
                <a:cubicBezTo>
                  <a:pt x="571059" y="2878497"/>
                  <a:pt x="622484" y="2842365"/>
                  <a:pt x="613018" y="2844947"/>
                </a:cubicBezTo>
                <a:cubicBezTo>
                  <a:pt x="640214" y="2818423"/>
                  <a:pt x="616501" y="2727922"/>
                  <a:pt x="636625" y="2692352"/>
                </a:cubicBezTo>
                <a:lnTo>
                  <a:pt x="642706" y="2657909"/>
                </a:lnTo>
                <a:cubicBezTo>
                  <a:pt x="656571" y="2672371"/>
                  <a:pt x="642721" y="2626205"/>
                  <a:pt x="661042" y="2634444"/>
                </a:cubicBezTo>
                <a:lnTo>
                  <a:pt x="660246" y="2620280"/>
                </a:lnTo>
                <a:lnTo>
                  <a:pt x="659967" y="2617761"/>
                </a:lnTo>
                <a:lnTo>
                  <a:pt x="661947" y="2609321"/>
                </a:lnTo>
                <a:lnTo>
                  <a:pt x="658633" y="2604895"/>
                </a:lnTo>
                <a:lnTo>
                  <a:pt x="658838" y="2590728"/>
                </a:lnTo>
                <a:cubicBezTo>
                  <a:pt x="659515" y="2585736"/>
                  <a:pt x="660941" y="2580736"/>
                  <a:pt x="663567" y="2575761"/>
                </a:cubicBezTo>
                <a:cubicBezTo>
                  <a:pt x="678902" y="2563000"/>
                  <a:pt x="670504" y="2522213"/>
                  <a:pt x="690342" y="2507014"/>
                </a:cubicBezTo>
                <a:cubicBezTo>
                  <a:pt x="696323" y="2500382"/>
                  <a:pt x="706812" y="2473492"/>
                  <a:pt x="703905" y="2464532"/>
                </a:cubicBezTo>
                <a:cubicBezTo>
                  <a:pt x="705085" y="2458127"/>
                  <a:pt x="709465" y="2453034"/>
                  <a:pt x="705204" y="2446270"/>
                </a:cubicBezTo>
                <a:cubicBezTo>
                  <a:pt x="700541" y="2436981"/>
                  <a:pt x="718258" y="2425395"/>
                  <a:pt x="709609" y="2422198"/>
                </a:cubicBezTo>
                <a:cubicBezTo>
                  <a:pt x="721944" y="2413777"/>
                  <a:pt x="713012" y="2392256"/>
                  <a:pt x="714399" y="2378069"/>
                </a:cubicBezTo>
                <a:cubicBezTo>
                  <a:pt x="725495" y="2372532"/>
                  <a:pt x="717466" y="2348229"/>
                  <a:pt x="726024" y="2321640"/>
                </a:cubicBezTo>
                <a:cubicBezTo>
                  <a:pt x="738606" y="2315848"/>
                  <a:pt x="731679" y="2303650"/>
                  <a:pt x="750948" y="2289605"/>
                </a:cubicBezTo>
                <a:cubicBezTo>
                  <a:pt x="750173" y="2288071"/>
                  <a:pt x="749564" y="2286374"/>
                  <a:pt x="749140" y="2284567"/>
                </a:cubicBezTo>
                <a:cubicBezTo>
                  <a:pt x="746666" y="2274069"/>
                  <a:pt x="750775" y="2262191"/>
                  <a:pt x="758316" y="2258036"/>
                </a:cubicBezTo>
                <a:cubicBezTo>
                  <a:pt x="786086" y="2233857"/>
                  <a:pt x="796593" y="2202944"/>
                  <a:pt x="810249" y="2176182"/>
                </a:cubicBezTo>
                <a:cubicBezTo>
                  <a:pt x="823946" y="2144874"/>
                  <a:pt x="798058" y="2155740"/>
                  <a:pt x="827632" y="2124027"/>
                </a:cubicBezTo>
                <a:cubicBezTo>
                  <a:pt x="822931" y="2115973"/>
                  <a:pt x="824485" y="2110649"/>
                  <a:pt x="830609" y="2103731"/>
                </a:cubicBezTo>
                <a:cubicBezTo>
                  <a:pt x="836797" y="2088241"/>
                  <a:pt x="820569" y="2080229"/>
                  <a:pt x="835797" y="2069833"/>
                </a:cubicBezTo>
                <a:cubicBezTo>
                  <a:pt x="839224" y="2054714"/>
                  <a:pt x="847824" y="2027531"/>
                  <a:pt x="851164" y="2013010"/>
                </a:cubicBezTo>
                <a:cubicBezTo>
                  <a:pt x="855931" y="1997091"/>
                  <a:pt x="871482" y="2006201"/>
                  <a:pt x="855836" y="1982709"/>
                </a:cubicBezTo>
                <a:cubicBezTo>
                  <a:pt x="866372" y="1969279"/>
                  <a:pt x="858550" y="1960936"/>
                  <a:pt x="861808" y="1936120"/>
                </a:cubicBezTo>
                <a:lnTo>
                  <a:pt x="865640" y="1929891"/>
                </a:lnTo>
                <a:lnTo>
                  <a:pt x="856052" y="1902274"/>
                </a:lnTo>
                <a:cubicBezTo>
                  <a:pt x="884517" y="1860372"/>
                  <a:pt x="841004" y="1897697"/>
                  <a:pt x="864747" y="1825108"/>
                </a:cubicBezTo>
                <a:cubicBezTo>
                  <a:pt x="868580" y="1821969"/>
                  <a:pt x="867818" y="1811777"/>
                  <a:pt x="863712" y="1811248"/>
                </a:cubicBezTo>
                <a:cubicBezTo>
                  <a:pt x="866030" y="1806960"/>
                  <a:pt x="876142" y="1798446"/>
                  <a:pt x="870174" y="1794977"/>
                </a:cubicBezTo>
                <a:cubicBezTo>
                  <a:pt x="872600" y="1782910"/>
                  <a:pt x="876109" y="1771283"/>
                  <a:pt x="880596" y="1760370"/>
                </a:cubicBezTo>
                <a:lnTo>
                  <a:pt x="892320" y="1738522"/>
                </a:lnTo>
                <a:lnTo>
                  <a:pt x="888310" y="1732056"/>
                </a:lnTo>
                <a:cubicBezTo>
                  <a:pt x="886490" y="1727821"/>
                  <a:pt x="885795" y="1723156"/>
                  <a:pt x="887778" y="1717729"/>
                </a:cubicBezTo>
                <a:cubicBezTo>
                  <a:pt x="911301" y="1688494"/>
                  <a:pt x="876862" y="1712520"/>
                  <a:pt x="898619" y="1659032"/>
                </a:cubicBezTo>
                <a:cubicBezTo>
                  <a:pt x="901643" y="1657033"/>
                  <a:pt x="901659" y="1649066"/>
                  <a:pt x="898637" y="1648202"/>
                </a:cubicBezTo>
                <a:cubicBezTo>
                  <a:pt x="900604" y="1645142"/>
                  <a:pt x="908599" y="1639684"/>
                  <a:pt x="904364" y="1636338"/>
                </a:cubicBezTo>
                <a:lnTo>
                  <a:pt x="905317" y="1634425"/>
                </a:lnTo>
                <a:lnTo>
                  <a:pt x="905280" y="1634082"/>
                </a:lnTo>
                <a:lnTo>
                  <a:pt x="905907" y="1633238"/>
                </a:lnTo>
                <a:lnTo>
                  <a:pt x="909793" y="1625433"/>
                </a:lnTo>
                <a:lnTo>
                  <a:pt x="909729" y="1621924"/>
                </a:lnTo>
                <a:cubicBezTo>
                  <a:pt x="912749" y="1603598"/>
                  <a:pt x="919097" y="1586907"/>
                  <a:pt x="928158" y="1573467"/>
                </a:cubicBezTo>
                <a:cubicBezTo>
                  <a:pt x="927520" y="1554188"/>
                  <a:pt x="931818" y="1551822"/>
                  <a:pt x="936616" y="1550997"/>
                </a:cubicBezTo>
                <a:cubicBezTo>
                  <a:pt x="938015" y="1546175"/>
                  <a:pt x="935827" y="1548334"/>
                  <a:pt x="936558" y="1544535"/>
                </a:cubicBezTo>
                <a:cubicBezTo>
                  <a:pt x="938186" y="1539760"/>
                  <a:pt x="944524" y="1527917"/>
                  <a:pt x="946384" y="1522340"/>
                </a:cubicBezTo>
                <a:lnTo>
                  <a:pt x="947725" y="1511069"/>
                </a:lnTo>
                <a:cubicBezTo>
                  <a:pt x="949841" y="1499535"/>
                  <a:pt x="957646" y="1465156"/>
                  <a:pt x="959088" y="1453138"/>
                </a:cubicBezTo>
                <a:cubicBezTo>
                  <a:pt x="955285" y="1447517"/>
                  <a:pt x="954851" y="1442926"/>
                  <a:pt x="956379" y="1438964"/>
                </a:cubicBezTo>
                <a:lnTo>
                  <a:pt x="977047" y="1400821"/>
                </a:lnTo>
                <a:cubicBezTo>
                  <a:pt x="972165" y="1398225"/>
                  <a:pt x="975096" y="1396253"/>
                  <a:pt x="979748" y="1392552"/>
                </a:cubicBezTo>
                <a:lnTo>
                  <a:pt x="981899" y="1389472"/>
                </a:lnTo>
                <a:lnTo>
                  <a:pt x="971939" y="1380277"/>
                </a:lnTo>
                <a:lnTo>
                  <a:pt x="967266" y="1362301"/>
                </a:lnTo>
                <a:lnTo>
                  <a:pt x="972787" y="1353724"/>
                </a:lnTo>
                <a:cubicBezTo>
                  <a:pt x="977994" y="1343025"/>
                  <a:pt x="992953" y="1310255"/>
                  <a:pt x="998508" y="1298096"/>
                </a:cubicBezTo>
                <a:lnTo>
                  <a:pt x="1006106" y="1280779"/>
                </a:lnTo>
                <a:cubicBezTo>
                  <a:pt x="1025100" y="1273619"/>
                  <a:pt x="998592" y="1245295"/>
                  <a:pt x="1020323" y="1245070"/>
                </a:cubicBezTo>
                <a:cubicBezTo>
                  <a:pt x="1004049" y="1231422"/>
                  <a:pt x="1023056" y="1158668"/>
                  <a:pt x="1018703" y="1136243"/>
                </a:cubicBezTo>
                <a:cubicBezTo>
                  <a:pt x="1027802" y="1131932"/>
                  <a:pt x="1009970" y="1096766"/>
                  <a:pt x="1003227" y="1087871"/>
                </a:cubicBezTo>
                <a:cubicBezTo>
                  <a:pt x="986353" y="1016002"/>
                  <a:pt x="1003326" y="973017"/>
                  <a:pt x="993583" y="953981"/>
                </a:cubicBezTo>
                <a:cubicBezTo>
                  <a:pt x="984298" y="902802"/>
                  <a:pt x="951637" y="819295"/>
                  <a:pt x="947513" y="780789"/>
                </a:cubicBezTo>
                <a:cubicBezTo>
                  <a:pt x="961529" y="775687"/>
                  <a:pt x="934028" y="736917"/>
                  <a:pt x="956597" y="737844"/>
                </a:cubicBezTo>
                <a:cubicBezTo>
                  <a:pt x="964946" y="732904"/>
                  <a:pt x="962735" y="723118"/>
                  <a:pt x="953453" y="719310"/>
                </a:cubicBezTo>
                <a:cubicBezTo>
                  <a:pt x="952811" y="707398"/>
                  <a:pt x="962165" y="699178"/>
                  <a:pt x="945984" y="688799"/>
                </a:cubicBezTo>
                <a:cubicBezTo>
                  <a:pt x="944592" y="672463"/>
                  <a:pt x="961288" y="589385"/>
                  <a:pt x="937297" y="578451"/>
                </a:cubicBezTo>
                <a:cubicBezTo>
                  <a:pt x="940038" y="526126"/>
                  <a:pt x="928538" y="544746"/>
                  <a:pt x="927095" y="511850"/>
                </a:cubicBezTo>
                <a:cubicBezTo>
                  <a:pt x="947123" y="451202"/>
                  <a:pt x="906912" y="418089"/>
                  <a:pt x="908473" y="390963"/>
                </a:cubicBezTo>
                <a:cubicBezTo>
                  <a:pt x="878136" y="336637"/>
                  <a:pt x="895159" y="309444"/>
                  <a:pt x="887587" y="264798"/>
                </a:cubicBezTo>
                <a:cubicBezTo>
                  <a:pt x="890161" y="243675"/>
                  <a:pt x="866492" y="236950"/>
                  <a:pt x="877168" y="209019"/>
                </a:cubicBezTo>
                <a:cubicBezTo>
                  <a:pt x="852104" y="196095"/>
                  <a:pt x="854558" y="141681"/>
                  <a:pt x="847156" y="128347"/>
                </a:cubicBezTo>
                <a:cubicBezTo>
                  <a:pt x="837511" y="108557"/>
                  <a:pt x="860034" y="94824"/>
                  <a:pt x="866468" y="56839"/>
                </a:cubicBezTo>
                <a:cubicBezTo>
                  <a:pt x="861530" y="49929"/>
                  <a:pt x="858144" y="26349"/>
                  <a:pt x="853968" y="426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80" y="948519"/>
            <a:ext cx="4838130" cy="3023868"/>
          </a:xfrm>
        </p:spPr>
        <p:txBody>
          <a:bodyPr anchor="t">
            <a:normAutofit/>
          </a:bodyPr>
          <a:lstStyle/>
          <a:p>
            <a:r>
              <a:rPr lang="en-US" dirty="0">
                <a:highlight>
                  <a:srgbClr val="C0C0C0"/>
                </a:highlight>
              </a:rPr>
              <a:t>Data Sources</a:t>
            </a:r>
          </a:p>
        </p:txBody>
      </p:sp>
      <p:graphicFrame>
        <p:nvGraphicFramePr>
          <p:cNvPr id="15" name="Content Placeholder 2">
            <a:extLst>
              <a:ext uri="{FF2B5EF4-FFF2-40B4-BE49-F238E27FC236}">
                <a16:creationId xmlns:a16="http://schemas.microsoft.com/office/drawing/2014/main" id="{56758573-36B4-4BE5-99AD-AD3780A16294}"/>
              </a:ext>
            </a:extLst>
          </p:cNvPr>
          <p:cNvGraphicFramePr>
            <a:graphicFrameLocks noGrp="1"/>
          </p:cNvGraphicFramePr>
          <p:nvPr>
            <p:ph idx="1"/>
            <p:extLst>
              <p:ext uri="{D42A27DB-BD31-4B8C-83A1-F6EECF244321}">
                <p14:modId xmlns:p14="http://schemas.microsoft.com/office/powerpoint/2010/main" val="2602344492"/>
              </p:ext>
            </p:extLst>
          </p:nvPr>
        </p:nvGraphicFramePr>
        <p:xfrm>
          <a:off x="7049069" y="723331"/>
          <a:ext cx="3812606" cy="5531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2677656"/>
          </a:xfrm>
          <a:prstGeom prst="rect">
            <a:avLst/>
          </a:prstGeom>
          <a:noFill/>
        </p:spPr>
        <p:txBody>
          <a:bodyPr wrap="square" rtlCol="0">
            <a:spAutoFit/>
          </a:bodyPr>
          <a:lstStyle/>
          <a:p>
            <a:r>
              <a:rPr lang="en-US" sz="2400" b="1" dirty="0" err="1"/>
              <a:t>Insideairbnb.com</a:t>
            </a:r>
            <a:r>
              <a:rPr lang="en-US" sz="2400" b="1" dirty="0"/>
              <a:t> </a:t>
            </a:r>
            <a:r>
              <a:rPr lang="en-US" sz="2400" dirty="0"/>
              <a:t>– London, England, United Kingdom</a:t>
            </a:r>
          </a:p>
          <a:p>
            <a:r>
              <a:rPr lang="en-US" sz="2400" dirty="0"/>
              <a:t>	</a:t>
            </a:r>
          </a:p>
          <a:p>
            <a:r>
              <a:rPr lang="en-US" sz="2400" dirty="0"/>
              <a:t>Sourced from publicly available information in the Airbnb Site</a:t>
            </a:r>
          </a:p>
          <a:p>
            <a:endParaRPr lang="en-US" sz="2400" dirty="0"/>
          </a:p>
          <a:p>
            <a:endParaRPr lang="en-US" sz="2400" dirty="0"/>
          </a:p>
        </p:txBody>
      </p:sp>
      <p:sp>
        <p:nvSpPr>
          <p:cNvPr id="7" name="TextBox 6">
            <a:extLst>
              <a:ext uri="{FF2B5EF4-FFF2-40B4-BE49-F238E27FC236}">
                <a16:creationId xmlns:a16="http://schemas.microsoft.com/office/drawing/2014/main" id="{F4ACE9DA-9AD1-C74F-A079-ACC93C22181A}"/>
              </a:ext>
            </a:extLst>
          </p:cNvPr>
          <p:cNvSpPr txBox="1"/>
          <p:nvPr/>
        </p:nvSpPr>
        <p:spPr>
          <a:xfrm>
            <a:off x="7857362" y="5854640"/>
            <a:ext cx="2446317" cy="400110"/>
          </a:xfrm>
          <a:prstGeom prst="rect">
            <a:avLst/>
          </a:prstGeom>
          <a:noFill/>
        </p:spPr>
        <p:txBody>
          <a:bodyPr wrap="square" rtlCol="0">
            <a:spAutoFit/>
          </a:bodyPr>
          <a:lstStyle/>
          <a:p>
            <a:pPr algn="ctr"/>
            <a:r>
              <a:rPr lang="en-US" sz="2000" b="1" dirty="0"/>
              <a:t>Data Files</a:t>
            </a:r>
          </a:p>
        </p:txBody>
      </p:sp>
    </p:spTree>
    <p:extLst>
      <p:ext uri="{BB962C8B-B14F-4D97-AF65-F5344CB8AC3E}">
        <p14:creationId xmlns:p14="http://schemas.microsoft.com/office/powerpoint/2010/main" val="164992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4749728D-AFF4-4FD2-A8CA-12A371ACC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96F13BD0-05D9-4C62-84D1-5B5C8C1EC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27689"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127689" h="6858000">
                <a:moveTo>
                  <a:pt x="0" y="0"/>
                </a:moveTo>
                <a:lnTo>
                  <a:pt x="4965888" y="0"/>
                </a:lnTo>
                <a:lnTo>
                  <a:pt x="4967767" y="7930"/>
                </a:lnTo>
                <a:cubicBezTo>
                  <a:pt x="4971201" y="21562"/>
                  <a:pt x="4974810" y="33728"/>
                  <a:pt x="4979444" y="43921"/>
                </a:cubicBezTo>
                <a:cubicBezTo>
                  <a:pt x="4985485" y="79063"/>
                  <a:pt x="5004752" y="75153"/>
                  <a:pt x="5021173" y="123738"/>
                </a:cubicBezTo>
                <a:cubicBezTo>
                  <a:pt x="5017020" y="148462"/>
                  <a:pt x="5076148" y="247006"/>
                  <a:pt x="5075458" y="264355"/>
                </a:cubicBezTo>
                <a:cubicBezTo>
                  <a:pt x="5080172" y="263373"/>
                  <a:pt x="5084375" y="273006"/>
                  <a:pt x="5081175" y="277448"/>
                </a:cubicBezTo>
                <a:cubicBezTo>
                  <a:pt x="5078869" y="356637"/>
                  <a:pt x="5114661" y="304542"/>
                  <a:pt x="5097011" y="355616"/>
                </a:cubicBezTo>
                <a:cubicBezTo>
                  <a:pt x="5097344" y="387149"/>
                  <a:pt x="5151562" y="375276"/>
                  <a:pt x="5130982" y="412030"/>
                </a:cubicBezTo>
                <a:cubicBezTo>
                  <a:pt x="5137437" y="449579"/>
                  <a:pt x="5161503" y="469367"/>
                  <a:pt x="5153000" y="507134"/>
                </a:cubicBezTo>
                <a:cubicBezTo>
                  <a:pt x="5159130" y="542272"/>
                  <a:pt x="5172528" y="570912"/>
                  <a:pt x="5171282" y="602071"/>
                </a:cubicBezTo>
                <a:cubicBezTo>
                  <a:pt x="5179848" y="612727"/>
                  <a:pt x="5184350" y="623560"/>
                  <a:pt x="5176196" y="636822"/>
                </a:cubicBezTo>
                <a:lnTo>
                  <a:pt x="5189051" y="782518"/>
                </a:lnTo>
                <a:cubicBezTo>
                  <a:pt x="5204031" y="772261"/>
                  <a:pt x="5195913" y="819606"/>
                  <a:pt x="5210428" y="815772"/>
                </a:cubicBezTo>
                <a:cubicBezTo>
                  <a:pt x="5194483" y="838533"/>
                  <a:pt x="5221596" y="837339"/>
                  <a:pt x="5221088" y="860193"/>
                </a:cubicBezTo>
                <a:cubicBezTo>
                  <a:pt x="5224484" y="884457"/>
                  <a:pt x="5234151" y="922215"/>
                  <a:pt x="5230806" y="961354"/>
                </a:cubicBezTo>
                <a:cubicBezTo>
                  <a:pt x="5225751" y="1002829"/>
                  <a:pt x="5227328" y="1047212"/>
                  <a:pt x="5201018" y="1095027"/>
                </a:cubicBezTo>
                <a:cubicBezTo>
                  <a:pt x="5192594" y="1105100"/>
                  <a:pt x="5193101" y="1122201"/>
                  <a:pt x="5202153" y="1133224"/>
                </a:cubicBezTo>
                <a:cubicBezTo>
                  <a:pt x="5203711" y="1135121"/>
                  <a:pt x="5205468" y="1136762"/>
                  <a:pt x="5207370" y="1138097"/>
                </a:cubicBezTo>
                <a:cubicBezTo>
                  <a:pt x="5187666" y="1167974"/>
                  <a:pt x="5203894" y="1178068"/>
                  <a:pt x="5189234" y="1193495"/>
                </a:cubicBezTo>
                <a:cubicBezTo>
                  <a:pt x="5191271" y="1231351"/>
                  <a:pt x="5215468" y="1255324"/>
                  <a:pt x="5202769" y="1269450"/>
                </a:cubicBezTo>
                <a:cubicBezTo>
                  <a:pt x="5208891" y="1296866"/>
                  <a:pt x="5220794" y="1339415"/>
                  <a:pt x="5225968" y="1357994"/>
                </a:cubicBezTo>
                <a:cubicBezTo>
                  <a:pt x="5235560" y="1363307"/>
                  <a:pt x="5232085" y="1372395"/>
                  <a:pt x="5233819" y="1380922"/>
                </a:cubicBezTo>
                <a:cubicBezTo>
                  <a:pt x="5242666" y="1389799"/>
                  <a:pt x="5242140" y="1429309"/>
                  <a:pt x="5237226" y="1441327"/>
                </a:cubicBezTo>
                <a:lnTo>
                  <a:pt x="5255653" y="1524712"/>
                </a:lnTo>
                <a:lnTo>
                  <a:pt x="5263491" y="1642938"/>
                </a:lnTo>
                <a:cubicBezTo>
                  <a:pt x="5233312" y="1645260"/>
                  <a:pt x="5288520" y="1697357"/>
                  <a:pt x="5261314" y="1689177"/>
                </a:cubicBezTo>
                <a:cubicBezTo>
                  <a:pt x="5268201" y="1720862"/>
                  <a:pt x="5229281" y="1738425"/>
                  <a:pt x="5259788" y="1768516"/>
                </a:cubicBezTo>
                <a:cubicBezTo>
                  <a:pt x="5250286" y="1824969"/>
                  <a:pt x="5279958" y="1903508"/>
                  <a:pt x="5255696" y="1953770"/>
                </a:cubicBezTo>
                <a:cubicBezTo>
                  <a:pt x="5254497" y="2018939"/>
                  <a:pt x="5251158" y="2034824"/>
                  <a:pt x="5252592" y="2092210"/>
                </a:cubicBezTo>
                <a:cubicBezTo>
                  <a:pt x="5258568" y="2139817"/>
                  <a:pt x="5240206" y="2181656"/>
                  <a:pt x="5264303" y="2225157"/>
                </a:cubicBezTo>
                <a:cubicBezTo>
                  <a:pt x="5260297" y="2228216"/>
                  <a:pt x="5257274" y="2231958"/>
                  <a:pt x="5254949" y="2236160"/>
                </a:cubicBezTo>
                <a:lnTo>
                  <a:pt x="5250104" y="2249166"/>
                </a:lnTo>
                <a:lnTo>
                  <a:pt x="5251214" y="2250944"/>
                </a:lnTo>
                <a:cubicBezTo>
                  <a:pt x="5253477" y="2258683"/>
                  <a:pt x="5252724" y="2263338"/>
                  <a:pt x="5250644" y="2266619"/>
                </a:cubicBezTo>
                <a:lnTo>
                  <a:pt x="5293877" y="2368649"/>
                </a:lnTo>
                <a:lnTo>
                  <a:pt x="5311338" y="2404034"/>
                </a:lnTo>
                <a:cubicBezTo>
                  <a:pt x="5310997" y="2405674"/>
                  <a:pt x="5338704" y="2463412"/>
                  <a:pt x="5338366" y="2465052"/>
                </a:cubicBezTo>
                <a:cubicBezTo>
                  <a:pt x="5342744" y="2497318"/>
                  <a:pt x="5359740" y="2532873"/>
                  <a:pt x="5371263" y="2586413"/>
                </a:cubicBezTo>
                <a:lnTo>
                  <a:pt x="5407503" y="2786290"/>
                </a:lnTo>
                <a:cubicBezTo>
                  <a:pt x="5407454" y="2786708"/>
                  <a:pt x="5407404" y="2787125"/>
                  <a:pt x="5407356" y="2787545"/>
                </a:cubicBezTo>
                <a:lnTo>
                  <a:pt x="5411130" y="2788640"/>
                </a:lnTo>
                <a:lnTo>
                  <a:pt x="5416439" y="2805666"/>
                </a:lnTo>
                <a:lnTo>
                  <a:pt x="5416589" y="2810822"/>
                </a:lnTo>
                <a:cubicBezTo>
                  <a:pt x="5416997" y="2814266"/>
                  <a:pt x="5417656" y="2816415"/>
                  <a:pt x="5418542" y="2817745"/>
                </a:cubicBezTo>
                <a:lnTo>
                  <a:pt x="5418847" y="2817825"/>
                </a:lnTo>
                <a:lnTo>
                  <a:pt x="5457023" y="2858292"/>
                </a:lnTo>
                <a:cubicBezTo>
                  <a:pt x="5466876" y="2878841"/>
                  <a:pt x="5469564" y="2932280"/>
                  <a:pt x="5479298" y="2947791"/>
                </a:cubicBezTo>
                <a:lnTo>
                  <a:pt x="5481770" y="2951352"/>
                </a:lnTo>
                <a:cubicBezTo>
                  <a:pt x="5482228" y="2957449"/>
                  <a:pt x="5482439" y="2978179"/>
                  <a:pt x="5482045" y="2984371"/>
                </a:cubicBezTo>
                <a:cubicBezTo>
                  <a:pt x="5482168" y="2990940"/>
                  <a:pt x="5482292" y="2997510"/>
                  <a:pt x="5482415" y="3004079"/>
                </a:cubicBezTo>
                <a:cubicBezTo>
                  <a:pt x="5482112" y="3034481"/>
                  <a:pt x="5504247" y="3092933"/>
                  <a:pt x="5503944" y="3123335"/>
                </a:cubicBezTo>
                <a:cubicBezTo>
                  <a:pt x="5512347" y="3181628"/>
                  <a:pt x="5502720" y="3208390"/>
                  <a:pt x="5516007" y="3258473"/>
                </a:cubicBezTo>
                <a:cubicBezTo>
                  <a:pt x="5517209" y="3275473"/>
                  <a:pt x="5557675" y="3358410"/>
                  <a:pt x="5566839" y="3345295"/>
                </a:cubicBezTo>
                <a:cubicBezTo>
                  <a:pt x="5558189" y="3388122"/>
                  <a:pt x="5575932" y="3469179"/>
                  <a:pt x="5589758" y="3506453"/>
                </a:cubicBezTo>
                <a:lnTo>
                  <a:pt x="5596144" y="3534624"/>
                </a:lnTo>
                <a:lnTo>
                  <a:pt x="5597750" y="3534129"/>
                </a:lnTo>
                <a:lnTo>
                  <a:pt x="5599700" y="3547221"/>
                </a:lnTo>
                <a:lnTo>
                  <a:pt x="5615031" y="3557482"/>
                </a:lnTo>
                <a:cubicBezTo>
                  <a:pt x="5622322" y="3565237"/>
                  <a:pt x="5608117" y="3566741"/>
                  <a:pt x="5618377" y="3588431"/>
                </a:cubicBezTo>
                <a:lnTo>
                  <a:pt x="5612155" y="3589869"/>
                </a:lnTo>
                <a:lnTo>
                  <a:pt x="5620843" y="3606745"/>
                </a:lnTo>
                <a:cubicBezTo>
                  <a:pt x="5634271" y="3628477"/>
                  <a:pt x="5649623" y="3650128"/>
                  <a:pt x="5655472" y="3678877"/>
                </a:cubicBezTo>
                <a:cubicBezTo>
                  <a:pt x="5693455" y="3693882"/>
                  <a:pt x="5662980" y="3690858"/>
                  <a:pt x="5680448" y="3717760"/>
                </a:cubicBezTo>
                <a:cubicBezTo>
                  <a:pt x="5653248" y="3721999"/>
                  <a:pt x="5709119" y="3746558"/>
                  <a:pt x="5683015" y="3762025"/>
                </a:cubicBezTo>
                <a:cubicBezTo>
                  <a:pt x="5687021" y="3766429"/>
                  <a:pt x="5691727" y="3770209"/>
                  <a:pt x="5696643" y="3773888"/>
                </a:cubicBezTo>
                <a:lnTo>
                  <a:pt x="5699203" y="3775823"/>
                </a:lnTo>
                <a:lnTo>
                  <a:pt x="5704824" y="3785966"/>
                </a:lnTo>
                <a:lnTo>
                  <a:pt x="5712204" y="3785830"/>
                </a:lnTo>
                <a:lnTo>
                  <a:pt x="5724816" y="3798949"/>
                </a:lnTo>
                <a:cubicBezTo>
                  <a:pt x="5728644" y="3804324"/>
                  <a:pt x="5731713" y="3810654"/>
                  <a:pt x="5733539" y="3818457"/>
                </a:cubicBezTo>
                <a:cubicBezTo>
                  <a:pt x="5729478" y="3849252"/>
                  <a:pt x="5774934" y="3875758"/>
                  <a:pt x="5768491" y="3914399"/>
                </a:cubicBezTo>
                <a:cubicBezTo>
                  <a:pt x="5768399" y="3927909"/>
                  <a:pt x="5782052" y="3965459"/>
                  <a:pt x="5793123" y="3969952"/>
                </a:cubicBezTo>
                <a:cubicBezTo>
                  <a:pt x="5797717" y="3977244"/>
                  <a:pt x="5797864" y="3987352"/>
                  <a:pt x="5808321" y="3988153"/>
                </a:cubicBezTo>
                <a:cubicBezTo>
                  <a:pt x="5821475" y="3990747"/>
                  <a:pt x="5813923" y="4023455"/>
                  <a:pt x="5825621" y="4015525"/>
                </a:cubicBezTo>
                <a:cubicBezTo>
                  <a:pt x="5820685" y="4038617"/>
                  <a:pt x="5849248" y="4046966"/>
                  <a:pt x="5860672" y="4061579"/>
                </a:cubicBezTo>
                <a:cubicBezTo>
                  <a:pt x="5857527" y="4071042"/>
                  <a:pt x="5863500" y="4078774"/>
                  <a:pt x="5872173" y="4088497"/>
                </a:cubicBezTo>
                <a:lnTo>
                  <a:pt x="5883705" y="4101899"/>
                </a:lnTo>
                <a:lnTo>
                  <a:pt x="5885314" y="4108387"/>
                </a:lnTo>
                <a:cubicBezTo>
                  <a:pt x="5888135" y="4116007"/>
                  <a:pt x="5891367" y="4122787"/>
                  <a:pt x="5894095" y="4128857"/>
                </a:cubicBezTo>
                <a:lnTo>
                  <a:pt x="5898339" y="4140800"/>
                </a:lnTo>
                <a:lnTo>
                  <a:pt x="5899734" y="4145632"/>
                </a:lnTo>
                <a:lnTo>
                  <a:pt x="5903513" y="4187661"/>
                </a:lnTo>
                <a:cubicBezTo>
                  <a:pt x="5905616" y="4194701"/>
                  <a:pt x="5914174" y="4205003"/>
                  <a:pt x="5917114" y="4213096"/>
                </a:cubicBezTo>
                <a:cubicBezTo>
                  <a:pt x="5927403" y="4210909"/>
                  <a:pt x="5920305" y="4225649"/>
                  <a:pt x="5921153" y="4236222"/>
                </a:cubicBezTo>
                <a:lnTo>
                  <a:pt x="5924233" y="4242060"/>
                </a:lnTo>
                <a:cubicBezTo>
                  <a:pt x="5925526" y="4252852"/>
                  <a:pt x="5926396" y="4284577"/>
                  <a:pt x="5928910" y="4300973"/>
                </a:cubicBezTo>
                <a:lnTo>
                  <a:pt x="5939320" y="4340435"/>
                </a:lnTo>
                <a:lnTo>
                  <a:pt x="5946705" y="4428051"/>
                </a:lnTo>
                <a:cubicBezTo>
                  <a:pt x="5946117" y="4435885"/>
                  <a:pt x="5947179" y="4442831"/>
                  <a:pt x="5949261" y="4449185"/>
                </a:cubicBezTo>
                <a:lnTo>
                  <a:pt x="5957504" y="4465911"/>
                </a:lnTo>
                <a:lnTo>
                  <a:pt x="5964689" y="4468532"/>
                </a:lnTo>
                <a:lnTo>
                  <a:pt x="5967062" y="4479923"/>
                </a:lnTo>
                <a:lnTo>
                  <a:pt x="5968960" y="4482655"/>
                </a:lnTo>
                <a:cubicBezTo>
                  <a:pt x="5972608" y="4487856"/>
                  <a:pt x="5976020" y="4493074"/>
                  <a:pt x="5978567" y="4498605"/>
                </a:cubicBezTo>
                <a:cubicBezTo>
                  <a:pt x="5980425" y="4515677"/>
                  <a:pt x="5976844" y="4551935"/>
                  <a:pt x="5980106" y="4585087"/>
                </a:cubicBezTo>
                <a:cubicBezTo>
                  <a:pt x="5974057" y="4642154"/>
                  <a:pt x="6019275" y="4645589"/>
                  <a:pt x="5998138" y="4697518"/>
                </a:cubicBezTo>
                <a:cubicBezTo>
                  <a:pt x="6009496" y="4687218"/>
                  <a:pt x="6015186" y="4770003"/>
                  <a:pt x="6013516" y="4786619"/>
                </a:cubicBezTo>
                <a:cubicBezTo>
                  <a:pt x="6058736" y="4748108"/>
                  <a:pt x="5986565" y="4861301"/>
                  <a:pt x="6025404" y="4858148"/>
                </a:cubicBezTo>
                <a:cubicBezTo>
                  <a:pt x="6024437" y="4913684"/>
                  <a:pt x="6011369" y="4918877"/>
                  <a:pt x="6007749" y="4964715"/>
                </a:cubicBezTo>
                <a:cubicBezTo>
                  <a:pt x="6006922" y="5026666"/>
                  <a:pt x="6006096" y="5088616"/>
                  <a:pt x="6005269" y="5150567"/>
                </a:cubicBezTo>
                <a:lnTo>
                  <a:pt x="6001127" y="5164609"/>
                </a:lnTo>
                <a:lnTo>
                  <a:pt x="5996647" y="5185640"/>
                </a:lnTo>
                <a:lnTo>
                  <a:pt x="5998514" y="5189673"/>
                </a:lnTo>
                <a:lnTo>
                  <a:pt x="6018409" y="5227157"/>
                </a:lnTo>
                <a:lnTo>
                  <a:pt x="6036748" y="5322752"/>
                </a:lnTo>
                <a:lnTo>
                  <a:pt x="6036943" y="5329480"/>
                </a:lnTo>
                <a:lnTo>
                  <a:pt x="6037236" y="5329634"/>
                </a:lnTo>
                <a:cubicBezTo>
                  <a:pt x="6037896" y="5331133"/>
                  <a:pt x="6038191" y="5333359"/>
                  <a:pt x="6038019" y="5336764"/>
                </a:cubicBezTo>
                <a:cubicBezTo>
                  <a:pt x="6037779" y="5338427"/>
                  <a:pt x="6037537" y="5340090"/>
                  <a:pt x="6037298" y="5341753"/>
                </a:cubicBezTo>
                <a:cubicBezTo>
                  <a:pt x="6037424" y="5346104"/>
                  <a:pt x="6037551" y="5350456"/>
                  <a:pt x="6037677" y="5354807"/>
                </a:cubicBezTo>
                <a:lnTo>
                  <a:pt x="6039728" y="5359416"/>
                </a:lnTo>
                <a:lnTo>
                  <a:pt x="6043311" y="5361407"/>
                </a:lnTo>
                <a:cubicBezTo>
                  <a:pt x="6043191" y="5361797"/>
                  <a:pt x="6043071" y="5362187"/>
                  <a:pt x="6042954" y="5362576"/>
                </a:cubicBezTo>
                <a:cubicBezTo>
                  <a:pt x="6037098" y="5371071"/>
                  <a:pt x="6028284" y="5372871"/>
                  <a:pt x="6053435" y="5387547"/>
                </a:cubicBezTo>
                <a:cubicBezTo>
                  <a:pt x="6044173" y="5407499"/>
                  <a:pt x="6059388" y="5413428"/>
                  <a:pt x="6065933" y="5443002"/>
                </a:cubicBezTo>
                <a:cubicBezTo>
                  <a:pt x="6056882" y="5453977"/>
                  <a:pt x="6060713" y="5464106"/>
                  <a:pt x="6068640" y="5474503"/>
                </a:cubicBezTo>
                <a:cubicBezTo>
                  <a:pt x="6065387" y="5502156"/>
                  <a:pt x="6077015" y="5529097"/>
                  <a:pt x="6080922" y="5561070"/>
                </a:cubicBezTo>
                <a:cubicBezTo>
                  <a:pt x="6069952" y="5593856"/>
                  <a:pt x="6092872" y="5614018"/>
                  <a:pt x="6096949" y="5648179"/>
                </a:cubicBezTo>
                <a:cubicBezTo>
                  <a:pt x="6076784" y="5674970"/>
                  <a:pt x="6116572" y="5674556"/>
                  <a:pt x="6125703" y="5692894"/>
                </a:cubicBezTo>
                <a:lnTo>
                  <a:pt x="6126670" y="5697882"/>
                </a:lnTo>
                <a:lnTo>
                  <a:pt x="6124061" y="5710294"/>
                </a:lnTo>
                <a:lnTo>
                  <a:pt x="6122213" y="5714762"/>
                </a:lnTo>
                <a:cubicBezTo>
                  <a:pt x="6121263" y="5717913"/>
                  <a:pt x="6121045" y="5720104"/>
                  <a:pt x="6121353" y="5721725"/>
                </a:cubicBezTo>
                <a:lnTo>
                  <a:pt x="6121607" y="5721959"/>
                </a:lnTo>
                <a:lnTo>
                  <a:pt x="6120262" y="5728358"/>
                </a:lnTo>
                <a:cubicBezTo>
                  <a:pt x="6117360" y="5739007"/>
                  <a:pt x="6130768" y="5777279"/>
                  <a:pt x="6127024" y="5786902"/>
                </a:cubicBezTo>
                <a:lnTo>
                  <a:pt x="6127519" y="5865775"/>
                </a:lnTo>
                <a:lnTo>
                  <a:pt x="6119217" y="5888542"/>
                </a:lnTo>
                <a:lnTo>
                  <a:pt x="6102493" y="5928602"/>
                </a:lnTo>
                <a:cubicBezTo>
                  <a:pt x="6099468" y="5932056"/>
                  <a:pt x="6061378" y="5998707"/>
                  <a:pt x="6056863" y="6000643"/>
                </a:cubicBezTo>
                <a:cubicBezTo>
                  <a:pt x="6073585" y="6048403"/>
                  <a:pt x="6047494" y="6077297"/>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96309" y="6543961"/>
                </a:lnTo>
                <a:lnTo>
                  <a:pt x="5996048" y="6555444"/>
                </a:lnTo>
                <a:lnTo>
                  <a:pt x="6002524" y="6560188"/>
                </a:lnTo>
                <a:lnTo>
                  <a:pt x="6006823" y="6578546"/>
                </a:lnTo>
                <a:cubicBezTo>
                  <a:pt x="6007421" y="6585192"/>
                  <a:pt x="6006881" y="6592067"/>
                  <a:pt x="6004510" y="6599256"/>
                </a:cubicBezTo>
                <a:cubicBezTo>
                  <a:pt x="5985364" y="6620213"/>
                  <a:pt x="6011402" y="6670437"/>
                  <a:pt x="5986207" y="6695855"/>
                </a:cubicBezTo>
                <a:cubicBezTo>
                  <a:pt x="5979276" y="6706164"/>
                  <a:pt x="5972094" y="6743953"/>
                  <a:pt x="5979428" y="6754678"/>
                </a:cubicBezTo>
                <a:cubicBezTo>
                  <a:pt x="5979720" y="6763296"/>
                  <a:pt x="5974723" y="6771150"/>
                  <a:pt x="5983398" y="6778641"/>
                </a:cubicBezTo>
                <a:cubicBezTo>
                  <a:pt x="5993510" y="6789282"/>
                  <a:pt x="5970360" y="6809410"/>
                  <a:pt x="5984543" y="6811016"/>
                </a:cubicBezTo>
                <a:cubicBezTo>
                  <a:pt x="5983964" y="6817756"/>
                  <a:pt x="5983001" y="6827304"/>
                  <a:pt x="5981802" y="6838578"/>
                </a:cubicBezTo>
                <a:lnTo>
                  <a:pt x="5979671"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580349" y="1833469"/>
            <a:ext cx="4966991" cy="2233705"/>
          </a:xfrm>
        </p:spPr>
        <p:txBody>
          <a:bodyPr anchor="b">
            <a:normAutofit/>
          </a:bodyPr>
          <a:lstStyle/>
          <a:p>
            <a:r>
              <a:rPr lang="en-US" dirty="0">
                <a:highlight>
                  <a:srgbClr val="C0C0C0"/>
                </a:highlight>
              </a:rPr>
              <a:t>Overview of the Dataset</a:t>
            </a:r>
            <a:br>
              <a:rPr lang="en-US" dirty="0">
                <a:highlight>
                  <a:srgbClr val="C0C0C0"/>
                </a:highlight>
              </a:rPr>
            </a:br>
            <a:endParaRPr lang="en-US" dirty="0">
              <a:highlight>
                <a:srgbClr val="C0C0C0"/>
              </a:highlight>
            </a:endParaRP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a:p>
          <a:p>
            <a:pPr>
              <a:spcAft>
                <a:spcPts val="600"/>
              </a:spcAft>
            </a:pPr>
            <a:endParaRPr lang="en-US" sz="2400"/>
          </a:p>
        </p:txBody>
      </p:sp>
      <p:graphicFrame>
        <p:nvGraphicFramePr>
          <p:cNvPr id="46" name="Content Placeholder 3">
            <a:extLst>
              <a:ext uri="{FF2B5EF4-FFF2-40B4-BE49-F238E27FC236}">
                <a16:creationId xmlns:a16="http://schemas.microsoft.com/office/drawing/2014/main" id="{E10BB6A0-B566-49C9-8F14-440AAC28271C}"/>
              </a:ext>
            </a:extLst>
          </p:cNvPr>
          <p:cNvGraphicFramePr>
            <a:graphicFrameLocks noGrp="1"/>
          </p:cNvGraphicFramePr>
          <p:nvPr>
            <p:ph idx="1"/>
            <p:extLst>
              <p:ext uri="{D42A27DB-BD31-4B8C-83A1-F6EECF244321}">
                <p14:modId xmlns:p14="http://schemas.microsoft.com/office/powerpoint/2010/main" val="2427032139"/>
              </p:ext>
            </p:extLst>
          </p:nvPr>
        </p:nvGraphicFramePr>
        <p:xfrm>
          <a:off x="6434919" y="609601"/>
          <a:ext cx="4785521" cy="5655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33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8FAC1E-AD11-E044-A9D1-F297FCE9A906}"/>
              </a:ext>
            </a:extLst>
          </p:cNvPr>
          <p:cNvSpPr>
            <a:spLocks noGrp="1"/>
          </p:cNvSpPr>
          <p:nvPr>
            <p:ph type="title"/>
          </p:nvPr>
        </p:nvSpPr>
        <p:spPr>
          <a:xfrm>
            <a:off x="1050879" y="609601"/>
            <a:ext cx="9810604" cy="1216024"/>
          </a:xfrm>
        </p:spPr>
        <p:txBody>
          <a:bodyPr>
            <a:normAutofit/>
          </a:bodyPr>
          <a:lstStyle/>
          <a:p>
            <a:r>
              <a:rPr lang="en-US">
                <a:highlight>
                  <a:srgbClr val="C0C0C0"/>
                </a:highlight>
              </a:rPr>
              <a:t>Data Cleanup and exploration</a:t>
            </a:r>
            <a:endParaRPr lang="en-US" dirty="0">
              <a:highlight>
                <a:srgbClr val="C0C0C0"/>
              </a:highlight>
            </a:endParaRPr>
          </a:p>
        </p:txBody>
      </p:sp>
      <p:sp>
        <p:nvSpPr>
          <p:cNvPr id="16" name="Content Placeholder 2">
            <a:extLst>
              <a:ext uri="{FF2B5EF4-FFF2-40B4-BE49-F238E27FC236}">
                <a16:creationId xmlns:a16="http://schemas.microsoft.com/office/drawing/2014/main" id="{EE7877A0-4010-634C-AB37-F4FB94169E34}"/>
              </a:ext>
            </a:extLst>
          </p:cNvPr>
          <p:cNvSpPr>
            <a:spLocks noGrp="1"/>
          </p:cNvSpPr>
          <p:nvPr>
            <p:ph idx="1"/>
          </p:nvPr>
        </p:nvSpPr>
        <p:spPr>
          <a:xfrm>
            <a:off x="1050879" y="2296161"/>
            <a:ext cx="4788505" cy="3846012"/>
          </a:xfrm>
        </p:spPr>
        <p:txBody>
          <a:bodyPr>
            <a:normAutofit/>
          </a:bodyPr>
          <a:lstStyle/>
          <a:p>
            <a:pPr>
              <a:lnSpc>
                <a:spcPct val="90000"/>
              </a:lnSpc>
              <a:buFont typeface="Wingdings" pitchFamily="2" charset="2"/>
              <a:buChar char="Ø"/>
            </a:pPr>
            <a:r>
              <a:rPr lang="en-US" sz="1700" dirty="0"/>
              <a:t>There were around 76 features in the listings file </a:t>
            </a:r>
            <a:r>
              <a:rPr lang="en-IN" sz="1700" dirty="0"/>
              <a:t>consisting of various descriptive, categorical, numerical, Boolean, etc. fields. </a:t>
            </a:r>
          </a:p>
          <a:p>
            <a:pPr marL="0" indent="0" algn="just">
              <a:lnSpc>
                <a:spcPct val="90000"/>
              </a:lnSpc>
              <a:buNone/>
            </a:pPr>
            <a:r>
              <a:rPr lang="en-IN" sz="1700" dirty="0"/>
              <a:t>Below are the few data cleaning process implemented using Pandas and Tableau as part of this Dataset.</a:t>
            </a:r>
          </a:p>
          <a:p>
            <a:pPr algn="just">
              <a:lnSpc>
                <a:spcPct val="90000"/>
              </a:lnSpc>
              <a:buFont typeface="Wingdings" pitchFamily="2" charset="2"/>
              <a:buChar char="ü"/>
            </a:pPr>
            <a:r>
              <a:rPr lang="en-IN" sz="1700" dirty="0"/>
              <a:t>Dropping Columns having more than 85% of null values</a:t>
            </a:r>
          </a:p>
          <a:p>
            <a:pPr algn="just">
              <a:lnSpc>
                <a:spcPct val="90000"/>
              </a:lnSpc>
              <a:buFont typeface="Wingdings" pitchFamily="2" charset="2"/>
              <a:buChar char="ü"/>
            </a:pPr>
            <a:r>
              <a:rPr lang="en-IN" sz="1700" dirty="0"/>
              <a:t>Similar type of columns having same values</a:t>
            </a:r>
          </a:p>
          <a:p>
            <a:pPr algn="just">
              <a:lnSpc>
                <a:spcPct val="90000"/>
              </a:lnSpc>
              <a:buFont typeface="Wingdings" pitchFamily="2" charset="2"/>
              <a:buChar char="ü"/>
            </a:pPr>
            <a:r>
              <a:rPr lang="en-IN" sz="1700" dirty="0"/>
              <a:t>Data type conversion</a:t>
            </a:r>
          </a:p>
          <a:p>
            <a:pPr algn="just">
              <a:lnSpc>
                <a:spcPct val="90000"/>
              </a:lnSpc>
              <a:buFont typeface="Wingdings" pitchFamily="2" charset="2"/>
              <a:buChar char="ü"/>
            </a:pPr>
            <a:r>
              <a:rPr lang="en-IN" sz="1700" dirty="0"/>
              <a:t>Similar column values were replaced with the respective values for a better plot</a:t>
            </a:r>
          </a:p>
          <a:p>
            <a:pPr marL="0" indent="0">
              <a:lnSpc>
                <a:spcPct val="90000"/>
              </a:lnSpc>
              <a:buNone/>
            </a:pPr>
            <a:endParaRPr lang="en-IN" sz="1700" dirty="0"/>
          </a:p>
          <a:p>
            <a:pPr>
              <a:lnSpc>
                <a:spcPct val="90000"/>
              </a:lnSpc>
            </a:pPr>
            <a:endParaRPr lang="en-US" sz="1700" dirty="0"/>
          </a:p>
        </p:txBody>
      </p:sp>
      <p:sp>
        <p:nvSpPr>
          <p:cNvPr id="13" name="Oval 12">
            <a:extLst>
              <a:ext uri="{FF2B5EF4-FFF2-40B4-BE49-F238E27FC236}">
                <a16:creationId xmlns:a16="http://schemas.microsoft.com/office/drawing/2014/main" id="{1A156CE1-F23C-4A14-B785-626AAB25DF90}"/>
              </a:ext>
            </a:extLst>
          </p:cNvPr>
          <p:cNvSpPr/>
          <p:nvPr/>
        </p:nvSpPr>
        <p:spPr>
          <a:xfrm>
            <a:off x="6921673" y="1978172"/>
            <a:ext cx="3846011" cy="3846011"/>
          </a:xfrm>
          <a:prstGeom prst="ellipse">
            <a:avLst/>
          </a:prstGeom>
          <a:solidFill>
            <a:prstClr val="ltGray"/>
          </a:solidFill>
        </p:spPr>
      </p:sp>
      <p:sp>
        <p:nvSpPr>
          <p:cNvPr id="14" name="Partial Circle 13">
            <a:extLst>
              <a:ext uri="{FF2B5EF4-FFF2-40B4-BE49-F238E27FC236}">
                <a16:creationId xmlns:a16="http://schemas.microsoft.com/office/drawing/2014/main" id="{083FDE65-01CB-45EA-93AF-50675486057F}"/>
              </a:ext>
            </a:extLst>
          </p:cNvPr>
          <p:cNvSpPr/>
          <p:nvPr/>
        </p:nvSpPr>
        <p:spPr>
          <a:xfrm>
            <a:off x="6921673" y="1978172"/>
            <a:ext cx="3846011" cy="3846011"/>
          </a:xfrm>
          <a:prstGeom prst="pie">
            <a:avLst>
              <a:gd name="adj1" fmla="val 16200000"/>
              <a:gd name="adj2" fmla="val 12960000"/>
            </a:avLst>
          </a:prstGeom>
          <a:solidFill>
            <a:schemeClr val="accent1"/>
          </a:solidFill>
        </p:spPr>
      </p:sp>
      <p:sp>
        <p:nvSpPr>
          <p:cNvPr id="15" name="Oval 14">
            <a:extLst>
              <a:ext uri="{FF2B5EF4-FFF2-40B4-BE49-F238E27FC236}">
                <a16:creationId xmlns:a16="http://schemas.microsoft.com/office/drawing/2014/main" id="{4425CD11-B90F-4FF7-9E8D-AAB2284EA8D5}"/>
              </a:ext>
            </a:extLst>
          </p:cNvPr>
          <p:cNvSpPr/>
          <p:nvPr/>
        </p:nvSpPr>
        <p:spPr>
          <a:xfrm>
            <a:off x="7210123" y="2266622"/>
            <a:ext cx="3269111" cy="3269111"/>
          </a:xfrm>
          <a:prstGeom prst="ellipse">
            <a:avLst/>
          </a:prstGeom>
          <a:solidFill>
            <a:prstClr val="white"/>
          </a:solidFill>
        </p:spPr>
      </p:sp>
      <p:pic>
        <p:nvPicPr>
          <p:cNvPr id="18" name="Graphic 6" descr="Table">
            <a:extLst>
              <a:ext uri="{FF2B5EF4-FFF2-40B4-BE49-F238E27FC236}">
                <a16:creationId xmlns:a16="http://schemas.microsoft.com/office/drawing/2014/main" id="{1894A402-6EB0-4FEB-B2AF-BBDE834B34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335" y="2785834"/>
            <a:ext cx="2230687" cy="2230687"/>
          </a:xfrm>
          <a:prstGeom prst="rect">
            <a:avLst/>
          </a:prstGeom>
          <a:solidFill>
            <a:prstClr val="white"/>
          </a:solidFill>
        </p:spPr>
      </p:pic>
      <p:sp>
        <p:nvSpPr>
          <p:cNvPr id="17" name="Freeform: Shape 16">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78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9" y="609601"/>
            <a:ext cx="9810604" cy="1216024"/>
          </a:xfrm>
        </p:spPr>
        <p:txBody>
          <a:bodyPr>
            <a:normAutofit/>
          </a:bodyPr>
          <a:lstStyle/>
          <a:p>
            <a:r>
              <a:rPr lang="en-US" dirty="0">
                <a:highlight>
                  <a:srgbClr val="C0C0C0"/>
                </a:highlight>
              </a:rPr>
              <a:t>After Cleaning?</a:t>
            </a:r>
          </a:p>
        </p:txBody>
      </p:sp>
      <p:sp>
        <p:nvSpPr>
          <p:cNvPr id="6" name="TextBox 5">
            <a:extLst>
              <a:ext uri="{FF2B5EF4-FFF2-40B4-BE49-F238E27FC236}">
                <a16:creationId xmlns:a16="http://schemas.microsoft.com/office/drawing/2014/main" id="{082FA9B6-5C8C-E849-AB0F-497F5275ACE6}"/>
              </a:ext>
            </a:extLst>
          </p:cNvPr>
          <p:cNvSpPr txBox="1"/>
          <p:nvPr/>
        </p:nvSpPr>
        <p:spPr>
          <a:xfrm>
            <a:off x="1126969" y="2633559"/>
            <a:ext cx="4121196" cy="907941"/>
          </a:xfrm>
          <a:prstGeom prst="rect">
            <a:avLst/>
          </a:prstGeom>
          <a:noFill/>
        </p:spPr>
        <p:txBody>
          <a:bodyPr wrap="square" rtlCol="0">
            <a:spAutoFit/>
          </a:bodyPr>
          <a:lstStyle/>
          <a:p>
            <a:pPr>
              <a:spcAft>
                <a:spcPts val="600"/>
              </a:spcAft>
            </a:pPr>
            <a:endParaRPr lang="en-US" sz="2400"/>
          </a:p>
          <a:p>
            <a:pPr>
              <a:spcAft>
                <a:spcPts val="600"/>
              </a:spcAft>
            </a:pPr>
            <a:endParaRPr lang="en-US" sz="2400"/>
          </a:p>
        </p:txBody>
      </p:sp>
      <p:graphicFrame>
        <p:nvGraphicFramePr>
          <p:cNvPr id="53" name="Content Placeholder 3">
            <a:extLst>
              <a:ext uri="{FF2B5EF4-FFF2-40B4-BE49-F238E27FC236}">
                <a16:creationId xmlns:a16="http://schemas.microsoft.com/office/drawing/2014/main" id="{434B3F4C-03D1-4F76-96F8-39840B4C0439}"/>
              </a:ext>
            </a:extLst>
          </p:cNvPr>
          <p:cNvGraphicFramePr>
            <a:graphicFrameLocks noGrp="1"/>
          </p:cNvGraphicFramePr>
          <p:nvPr>
            <p:ph idx="1"/>
            <p:extLst>
              <p:ext uri="{D42A27DB-BD31-4B8C-83A1-F6EECF244321}">
                <p14:modId xmlns:p14="http://schemas.microsoft.com/office/powerpoint/2010/main" val="2198886286"/>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19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DB5171-63F7-604A-AB1F-DEC18B1AC457}"/>
              </a:ext>
            </a:extLst>
          </p:cNvPr>
          <p:cNvSpPr>
            <a:spLocks noGrp="1"/>
          </p:cNvSpPr>
          <p:nvPr>
            <p:ph type="title"/>
          </p:nvPr>
        </p:nvSpPr>
        <p:spPr>
          <a:xfrm>
            <a:off x="1050878" y="609601"/>
            <a:ext cx="10017455" cy="1216024"/>
          </a:xfrm>
        </p:spPr>
        <p:txBody>
          <a:bodyPr>
            <a:normAutofit/>
          </a:bodyPr>
          <a:lstStyle/>
          <a:p>
            <a:r>
              <a:rPr lang="en-US" dirty="0">
                <a:highlight>
                  <a:srgbClr val="C0C0C0"/>
                </a:highlight>
              </a:rPr>
              <a:t>Data visualization</a:t>
            </a:r>
          </a:p>
        </p:txBody>
      </p:sp>
      <p:graphicFrame>
        <p:nvGraphicFramePr>
          <p:cNvPr id="53" name="Content Placeholder 3">
            <a:extLst>
              <a:ext uri="{FF2B5EF4-FFF2-40B4-BE49-F238E27FC236}">
                <a16:creationId xmlns:a16="http://schemas.microsoft.com/office/drawing/2014/main" id="{D0A8F9D0-5F52-47C1-8CB7-2640055C5FD8}"/>
              </a:ext>
            </a:extLst>
          </p:cNvPr>
          <p:cNvGraphicFramePr>
            <a:graphicFrameLocks noGrp="1"/>
          </p:cNvGraphicFramePr>
          <p:nvPr>
            <p:ph idx="1"/>
            <p:extLst>
              <p:ext uri="{D42A27DB-BD31-4B8C-83A1-F6EECF244321}">
                <p14:modId xmlns:p14="http://schemas.microsoft.com/office/powerpoint/2010/main" val="4016057738"/>
              </p:ext>
            </p:extLst>
          </p:nvPr>
        </p:nvGraphicFramePr>
        <p:xfrm>
          <a:off x="1050879" y="1825624"/>
          <a:ext cx="9810604" cy="4428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78700"/>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{6EA242F0-850B-2D43-BC01-10AFB04A470C}tf16401369</Template>
  <TotalTime>12237</TotalTime>
  <Words>1078</Words>
  <Application>Microsoft Macintosh PowerPoint</Application>
  <PresentationFormat>Widescreen</PresentationFormat>
  <Paragraphs>123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Bembo</vt:lpstr>
      <vt:lpstr>Wingdings</vt:lpstr>
      <vt:lpstr>ArchiveVTI</vt:lpstr>
      <vt:lpstr>Futuristic Airbnb – Exploring in London</vt:lpstr>
      <vt:lpstr>Introduction</vt:lpstr>
      <vt:lpstr>Motivation</vt:lpstr>
      <vt:lpstr>Topics covered in this presentation</vt:lpstr>
      <vt:lpstr>Data Sources</vt:lpstr>
      <vt:lpstr>Overview of the Dataset </vt:lpstr>
      <vt:lpstr>Data Cleanup and exploration</vt:lpstr>
      <vt:lpstr>After Cleaning?</vt:lpstr>
      <vt:lpstr>Data visualization</vt:lpstr>
      <vt:lpstr>Overview of Airbnb - London</vt:lpstr>
      <vt:lpstr>Listings overview</vt:lpstr>
      <vt:lpstr>When to plan for vacation?</vt:lpstr>
      <vt:lpstr>Helping the guests to find a better accommodation in London</vt:lpstr>
      <vt:lpstr>HOST overview and improve host’s business in London</vt:lpstr>
      <vt:lpstr>Price analytics – help both the guests and hosts</vt:lpstr>
      <vt:lpstr>Most expensive properties and neighborhood</vt:lpstr>
      <vt:lpstr>PowerPoint Presentation</vt:lpstr>
      <vt:lpstr>Takeaways</vt:lpstr>
      <vt:lpstr>Takeaways</vt:lpstr>
      <vt:lpstr>CONCLUSION</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Saranya Pandiaraj</dc:creator>
  <cp:lastModifiedBy>Saranya Pandiaraj</cp:lastModifiedBy>
  <cp:revision>43</cp:revision>
  <dcterms:created xsi:type="dcterms:W3CDTF">2021-05-12T20:02:39Z</dcterms:created>
  <dcterms:modified xsi:type="dcterms:W3CDTF">2021-05-23T20:00:52Z</dcterms:modified>
</cp:coreProperties>
</file>